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8"/>
    <p:restoredTop sz="94694"/>
  </p:normalViewPr>
  <p:slideViewPr>
    <p:cSldViewPr snapToGrid="0">
      <p:cViewPr varScale="1">
        <p:scale>
          <a:sx n="117" d="100"/>
          <a:sy n="117" d="100"/>
        </p:scale>
        <p:origin x="17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869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1222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37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065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38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78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189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014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955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583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8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E5FDC5-6FE0-D646-B184-4C416AD77A67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C1E4D9-6433-1C46-A878-98CC5A9788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724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pp.gather.town/app/LEGzpnFKqYcr6CgA/MINIT" TargetMode="External"/><Relationship Id="rId3" Type="http://schemas.openxmlformats.org/officeDocument/2006/relationships/hyperlink" Target="https://outlook.office.com/mail/?deeplink=mail%2F0%2F%3Fnlp%3D0" TargetMode="External"/><Relationship Id="rId7" Type="http://schemas.openxmlformats.org/officeDocument/2006/relationships/hyperlink" Target="https://live.beekee.ch/space/rj8sicPEvh6TLXpxg" TargetMode="External"/><Relationship Id="rId12" Type="http://schemas.openxmlformats.org/officeDocument/2006/relationships/hyperlink" Target="https://padlet.com/" TargetMode="External"/><Relationship Id="rId2" Type="http://schemas.openxmlformats.org/officeDocument/2006/relationships/hyperlink" Target="https://portail.unige.ch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lone.unige.ch/etufpse/documents-tecfa" TargetMode="External"/><Relationship Id="rId11" Type="http://schemas.openxmlformats.org/officeDocument/2006/relationships/hyperlink" Target="https://edutechwiki.unige.ch/fr/Accueil" TargetMode="External"/><Relationship Id="rId5" Type="http://schemas.openxmlformats.org/officeDocument/2006/relationships/hyperlink" Target="https://maltt.unige.ch/alumni/memoires-de-fin-detudes-du-maltt/" TargetMode="External"/><Relationship Id="rId10" Type="http://schemas.openxmlformats.org/officeDocument/2006/relationships/hyperlink" Target="https://tecfalms.unige.ch/moodle/" TargetMode="External"/><Relationship Id="rId4" Type="http://schemas.openxmlformats.org/officeDocument/2006/relationships/hyperlink" Target="https://tecfa.unige.ch/jeux/jeux/" TargetMode="External"/><Relationship Id="rId9" Type="http://schemas.openxmlformats.org/officeDocument/2006/relationships/hyperlink" Target="https://tecfaetu.unige.ch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1F6A8FA8-A8A5-A43A-3880-8C0147E57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339349"/>
              </p:ext>
            </p:extLst>
          </p:nvPr>
        </p:nvGraphicFramePr>
        <p:xfrm>
          <a:off x="368300" y="247950"/>
          <a:ext cx="9243785" cy="6322903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533900">
                  <a:extLst>
                    <a:ext uri="{9D8B030D-6E8A-4147-A177-3AD203B41FA5}">
                      <a16:colId xmlns:a16="http://schemas.microsoft.com/office/drawing/2014/main" val="437987697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932428142"/>
                    </a:ext>
                  </a:extLst>
                </a:gridCol>
                <a:gridCol w="2195285">
                  <a:extLst>
                    <a:ext uri="{9D8B030D-6E8A-4147-A177-3AD203B41FA5}">
                      <a16:colId xmlns:a16="http://schemas.microsoft.com/office/drawing/2014/main" val="427642877"/>
                    </a:ext>
                  </a:extLst>
                </a:gridCol>
              </a:tblGrid>
              <a:tr h="398651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Liens et logiciels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App cours : 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111243"/>
                  </a:ext>
                </a:extLst>
              </a:tr>
              <a:tr h="2655399">
                <a:tc>
                  <a:txBody>
                    <a:bodyPr/>
                    <a:lstStyle/>
                    <a:p>
                      <a:pPr algn="ctr"/>
                      <a:r>
                        <a:rPr lang="fr-CH" sz="1000" b="1" u="sng" kern="1200" dirty="0">
                          <a:solidFill>
                            <a:schemeClr val="dk1"/>
                          </a:solidFill>
                          <a:effectLst/>
                        </a:rPr>
                        <a:t>UNI – infos générales :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b="1" kern="1200" dirty="0" err="1">
                          <a:solidFill>
                            <a:schemeClr val="dk1"/>
                          </a:solidFill>
                          <a:effectLst/>
                        </a:rPr>
                        <a:t>Unige</a:t>
                      </a:r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 : 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u="sng" kern="1200" dirty="0">
                          <a:solidFill>
                            <a:schemeClr val="dk1"/>
                          </a:solidFill>
                          <a:effectLst/>
                          <a:hlinkClick r:id="rId2"/>
                        </a:rPr>
                        <a:t>https://portail.unige.ch/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Boite mail uni : 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u="sng" kern="1200" dirty="0">
                          <a:solidFill>
                            <a:schemeClr val="dk1"/>
                          </a:solidFill>
                          <a:effectLst/>
                          <a:hlinkClick r:id="rId3"/>
                        </a:rPr>
                        <a:t>https://outlook.office.com/mail/?deeplink=mail%2F0%2F%3Fnlp%3D0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Organisations et dates de cours :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https://</a:t>
                      </a:r>
                      <a:r>
                        <a:rPr lang="fr-CH" sz="1000" kern="1200" dirty="0" err="1">
                          <a:solidFill>
                            <a:schemeClr val="dk1"/>
                          </a:solidFill>
                          <a:effectLst/>
                        </a:rPr>
                        <a:t>maltt.unige.ch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/programme/organisation/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Voir les jeux des précédentes volées :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u="sng" kern="1200" dirty="0">
                          <a:solidFill>
                            <a:schemeClr val="dk1"/>
                          </a:solidFill>
                          <a:effectLst/>
                          <a:hlinkClick r:id="rId4"/>
                        </a:rPr>
                        <a:t>https://tecfa.unige.ch/jeux/jeux/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Les anciens mémoires : 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u="sng" kern="1200" dirty="0">
                          <a:solidFill>
                            <a:schemeClr val="dk1"/>
                          </a:solidFill>
                          <a:effectLst/>
                          <a:hlinkClick r:id="rId5"/>
                        </a:rPr>
                        <a:t>https://maltt.unige.ch/alumni/memoires-de-fin-detudes-du-maltt/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Formulaires stage, mémoire, inscription cours libre.. 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u="sng" kern="1200" dirty="0">
                          <a:solidFill>
                            <a:schemeClr val="dk1"/>
                          </a:solidFill>
                          <a:effectLst/>
                          <a:hlinkClick r:id="rId6"/>
                        </a:rPr>
                        <a:t>https://plone.unige.ch/etufpse/documents-tecfa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ERGO :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kern="1200" dirty="0">
                          <a:solidFill>
                            <a:schemeClr val="dk1"/>
                          </a:solidFill>
                          <a:effectLst/>
                        </a:rPr>
                        <a:t>- app FIGMA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kern="1200" dirty="0">
                          <a:solidFill>
                            <a:schemeClr val="dk1"/>
                          </a:solidFill>
                          <a:effectLst/>
                        </a:rPr>
                        <a:t>- Espace  Beekee live : 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u="sng" kern="1200" dirty="0">
                          <a:solidFill>
                            <a:schemeClr val="dk1"/>
                          </a:solidFill>
                          <a:effectLst/>
                          <a:hlinkClick r:id="rId7"/>
                        </a:rPr>
                        <a:t>https://live.beekee.ch/space/rj8sicPEvh6TLXpxg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-Espace </a:t>
                      </a:r>
                      <a:r>
                        <a:rPr lang="fr-CH" sz="1000" kern="1200" dirty="0" err="1">
                          <a:solidFill>
                            <a:schemeClr val="dk1"/>
                          </a:solidFill>
                          <a:effectLst/>
                        </a:rPr>
                        <a:t>Gather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 Town : </a:t>
                      </a:r>
                    </a:p>
                    <a:p>
                      <a:r>
                        <a:rPr lang="fr-CH" sz="1000" u="sng" kern="1200" dirty="0">
                          <a:solidFill>
                            <a:schemeClr val="dk1"/>
                          </a:solidFill>
                          <a:effectLst/>
                          <a:hlinkClick r:id="rId8"/>
                        </a:rPr>
                        <a:t>https://app.gather.town/app/LEGzpnFKqYcr6CgA/MINIT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-logiciel de cartes mentales</a:t>
                      </a:r>
                    </a:p>
                    <a:p>
                      <a:endParaRPr lang="fr-FR" sz="1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STIC :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-VSC 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-</a:t>
                      </a:r>
                      <a:r>
                        <a:rPr lang="fr-CH" sz="1000" kern="1200" dirty="0" err="1">
                          <a:solidFill>
                            <a:schemeClr val="dk1"/>
                          </a:solidFill>
                          <a:effectLst/>
                        </a:rPr>
                        <a:t>Inkscape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endParaRPr lang="fr-FR" sz="1000" dirty="0"/>
                    </a:p>
                    <a:p>
                      <a:r>
                        <a:rPr lang="fr-FR" sz="1000" dirty="0"/>
                        <a:t>-</a:t>
                      </a:r>
                      <a:r>
                        <a:rPr lang="fr-FR" sz="1000" dirty="0" err="1"/>
                        <a:t>Edutechwiki</a:t>
                      </a:r>
                      <a:r>
                        <a:rPr lang="fr-FR" sz="1000" dirty="0"/>
                        <a:t> 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1000"/>
                        <a:t>-</a:t>
                      </a:r>
                      <a:r>
                        <a:rPr lang="fr-FR" sz="1000" dirty="0"/>
                        <a:t>M</a:t>
                      </a:r>
                      <a:r>
                        <a:rPr lang="fr-FR" sz="1000"/>
                        <a:t>oodle </a:t>
                      </a:r>
                      <a:r>
                        <a:rPr lang="fr-FR" sz="1000" dirty="0"/>
                        <a:t>: pour les consignes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1000" dirty="0"/>
                        <a:t>-Cyber Duck pour poster les devoirs sur </a:t>
                      </a:r>
                      <a:r>
                        <a:rPr lang="fr-FR" sz="1000" dirty="0" err="1"/>
                        <a:t>Tecfa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Etu</a:t>
                      </a:r>
                      <a:endParaRPr lang="fr-FR" sz="1000" dirty="0"/>
                    </a:p>
                    <a:p>
                      <a:endParaRPr lang="fr-FR" sz="1000" dirty="0"/>
                    </a:p>
                    <a:p>
                      <a:r>
                        <a:rPr lang="fr-FR" sz="1000" dirty="0"/>
                        <a:t>-</a:t>
                      </a:r>
                      <a:r>
                        <a:rPr lang="fr-FR" sz="1000" dirty="0" err="1"/>
                        <a:t>Tecfa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Etu</a:t>
                      </a:r>
                      <a:r>
                        <a:rPr lang="fr-FR" sz="1000" dirty="0"/>
                        <a:t> : Site où se trouve tous les devoirs STIC : </a:t>
                      </a:r>
                    </a:p>
                    <a:p>
                      <a:r>
                        <a:rPr lang="fr-FR" sz="1000" dirty="0">
                          <a:hlinkClick r:id="rId9"/>
                        </a:rPr>
                        <a:t>https://tecfaetu.unige.ch/</a:t>
                      </a:r>
                      <a:r>
                        <a:rPr lang="fr-FR" sz="1000" dirty="0"/>
                        <a:t> </a:t>
                      </a:r>
                    </a:p>
                    <a:p>
                      <a:endParaRPr lang="fr-F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524502"/>
                  </a:ext>
                </a:extLst>
              </a:tr>
              <a:tr h="1605447">
                <a:tc>
                  <a:txBody>
                    <a:bodyPr/>
                    <a:lstStyle/>
                    <a:p>
                      <a:pPr algn="ctr"/>
                      <a:r>
                        <a:rPr lang="fr-CH" sz="1000" b="1" u="sng" kern="1200" dirty="0">
                          <a:solidFill>
                            <a:schemeClr val="dk1"/>
                          </a:solidFill>
                          <a:effectLst/>
                        </a:rPr>
                        <a:t>Liens pour les cours :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fr-CH" sz="1000" b="1" kern="1200" dirty="0" err="1">
                          <a:solidFill>
                            <a:schemeClr val="dk1"/>
                          </a:solidFill>
                          <a:effectLst/>
                        </a:rPr>
                        <a:t>tecfa</a:t>
                      </a:r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fr-CH" sz="1000" b="1" kern="1200" dirty="0" err="1">
                          <a:solidFill>
                            <a:schemeClr val="dk1"/>
                          </a:solidFill>
                          <a:effectLst/>
                        </a:rPr>
                        <a:t>moodle</a:t>
                      </a:r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 : pour les cours : 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u="sng" kern="1200" dirty="0">
                          <a:solidFill>
                            <a:schemeClr val="dk1"/>
                          </a:solidFill>
                          <a:effectLst/>
                          <a:hlinkClick r:id="rId10"/>
                        </a:rPr>
                        <a:t>https://tecfalms.unige.ch/moodle/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b="1" kern="1200" dirty="0" err="1">
                          <a:solidFill>
                            <a:schemeClr val="dk1"/>
                          </a:solidFill>
                          <a:effectLst/>
                        </a:rPr>
                        <a:t>tecfa</a:t>
                      </a:r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fr-CH" sz="1000" b="1" kern="1200" dirty="0" err="1">
                          <a:solidFill>
                            <a:schemeClr val="dk1"/>
                          </a:solidFill>
                          <a:effectLst/>
                        </a:rPr>
                        <a:t>etu</a:t>
                      </a:r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 : pour déposer ses dossiers persos : 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u="sng" kern="1200" dirty="0">
                          <a:solidFill>
                            <a:schemeClr val="dk1"/>
                          </a:solidFill>
                          <a:effectLst/>
                          <a:hlinkClick r:id="rId9"/>
                        </a:rPr>
                        <a:t>https://tecfaetu.unige.ch/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edutech wiki : 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u="sng" kern="1200" dirty="0">
                          <a:solidFill>
                            <a:schemeClr val="dk1"/>
                          </a:solidFill>
                          <a:effectLst/>
                          <a:hlinkClick r:id="rId11"/>
                        </a:rPr>
                        <a:t>https://edutechwiki.unige.ch/fr/Accueil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VIP :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-app </a:t>
                      </a:r>
                      <a:r>
                        <a:rPr lang="fr-CH" sz="1000" kern="1200" dirty="0" err="1">
                          <a:solidFill>
                            <a:schemeClr val="dk1"/>
                          </a:solidFill>
                          <a:effectLst/>
                        </a:rPr>
                        <a:t>Mattermost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-google doc pour partage fichiers</a:t>
                      </a:r>
                    </a:p>
                    <a:p>
                      <a:endParaRPr lang="fr-FR" sz="1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METHODO :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kern="1200" dirty="0">
                          <a:solidFill>
                            <a:schemeClr val="dk1"/>
                          </a:solidFill>
                          <a:effectLst/>
                        </a:rPr>
                        <a:t>- ELAN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it-CH" sz="1000" kern="1200" dirty="0">
                          <a:solidFill>
                            <a:schemeClr val="dk1"/>
                          </a:solidFill>
                          <a:effectLst/>
                        </a:rPr>
                        <a:t>-Jamovi Desktop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algn="ctr"/>
                      <a:endParaRPr lang="fr-F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541728"/>
                  </a:ext>
                </a:extLst>
              </a:tr>
              <a:tr h="1474172">
                <a:tc>
                  <a:txBody>
                    <a:bodyPr/>
                    <a:lstStyle/>
                    <a:p>
                      <a:pPr algn="ctr"/>
                      <a:r>
                        <a:rPr lang="fr-CH" sz="1000" b="1" u="sng" kern="1200" dirty="0">
                          <a:solidFill>
                            <a:schemeClr val="dk1"/>
                          </a:solidFill>
                          <a:effectLst/>
                        </a:rPr>
                        <a:t>App organisation groupes et travail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Organisation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: Notion -   Google </a:t>
                      </a:r>
                      <a:r>
                        <a:rPr lang="fr-CH" sz="1000" kern="1200" dirty="0" err="1">
                          <a:solidFill>
                            <a:schemeClr val="dk1"/>
                          </a:solidFill>
                          <a:effectLst/>
                        </a:rPr>
                        <a:t>calendar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  -  Zoom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Gestion des références académiques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: Zotero. (app)</a:t>
                      </a:r>
                    </a:p>
                    <a:p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 </a:t>
                      </a:r>
                    </a:p>
                    <a:p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Logiciels d’édition multimédia :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fr-CH" sz="1000" kern="1200" dirty="0" err="1">
                          <a:solidFill>
                            <a:schemeClr val="dk1"/>
                          </a:solidFill>
                          <a:effectLst/>
                        </a:rPr>
                        <a:t>Gimp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, </a:t>
                      </a:r>
                      <a:r>
                        <a:rPr lang="fr-CH" sz="1000" kern="1200" dirty="0" err="1">
                          <a:solidFill>
                            <a:schemeClr val="dk1"/>
                          </a:solidFill>
                          <a:effectLst/>
                        </a:rPr>
                        <a:t>Inkscape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, </a:t>
                      </a:r>
                      <a:r>
                        <a:rPr lang="fr-CH" sz="1000" kern="1200" dirty="0" err="1">
                          <a:solidFill>
                            <a:schemeClr val="dk1"/>
                          </a:solidFill>
                          <a:effectLst/>
                        </a:rPr>
                        <a:t>OpenShot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fr-CH" sz="1000" kern="1200" dirty="0" err="1">
                          <a:solidFill>
                            <a:schemeClr val="dk1"/>
                          </a:solidFill>
                          <a:effectLst/>
                        </a:rPr>
                        <a:t>Video</a:t>
                      </a:r>
                      <a:r>
                        <a:rPr lang="fr-CH" sz="1000" kern="1200" dirty="0">
                          <a:solidFill>
                            <a:schemeClr val="dk1"/>
                          </a:solidFill>
                          <a:effectLst/>
                        </a:rPr>
                        <a:t> Editor</a:t>
                      </a:r>
                      <a:r>
                        <a:rPr lang="fr-CH" sz="1000" dirty="0">
                          <a:effectLst/>
                        </a:rPr>
                        <a:t> </a:t>
                      </a:r>
                    </a:p>
                    <a:p>
                      <a:endParaRPr lang="fr-CH" sz="1000" dirty="0"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ADID :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r>
                        <a:rPr lang="fr-FR" sz="1000" dirty="0">
                          <a:hlinkClick r:id="rId12"/>
                        </a:rPr>
                        <a:t>-https://padlet.com</a:t>
                      </a:r>
                      <a:r>
                        <a:rPr lang="fr-FR" sz="1000" dirty="0"/>
                        <a:t> (mise en commun collective) 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000" b="1" kern="1200" dirty="0">
                          <a:solidFill>
                            <a:schemeClr val="dk1"/>
                          </a:solidFill>
                          <a:effectLst/>
                        </a:rPr>
                        <a:t>BASE </a:t>
                      </a:r>
                      <a:endParaRPr lang="fr-CH" sz="10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endParaRPr lang="fr-FR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566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334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10254</TotalTime>
  <Words>344</Words>
  <Application>Microsoft Macintosh PowerPoint</Application>
  <PresentationFormat>Format A4 (210 x 297 mm)</PresentationFormat>
  <Paragraphs>71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Audrey Avogadro</dc:creator>
  <cp:lastModifiedBy>Audrey Avogadro</cp:lastModifiedBy>
  <cp:revision>6</cp:revision>
  <dcterms:created xsi:type="dcterms:W3CDTF">2025-09-19T13:10:21Z</dcterms:created>
  <dcterms:modified xsi:type="dcterms:W3CDTF">2025-10-03T09:44:27Z</dcterms:modified>
</cp:coreProperties>
</file>