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30279975" cy="42808525"/>
  <p:notesSz cx="7099300" cy="10234613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2C9"/>
    <a:srgbClr val="5A4694"/>
    <a:srgbClr val="00B1AE"/>
    <a:srgbClr val="C692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3" autoAdjust="0"/>
    <p:restoredTop sz="94698" autoAdjust="0"/>
  </p:normalViewPr>
  <p:slideViewPr>
    <p:cSldViewPr>
      <p:cViewPr varScale="1">
        <p:scale>
          <a:sx n="17" d="100"/>
          <a:sy n="17" d="100"/>
        </p:scale>
        <p:origin x="3636" y="144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r">
              <a:defRPr sz="1300"/>
            </a:lvl1pPr>
          </a:lstStyle>
          <a:p>
            <a:fld id="{F71FC594-E5B4-45B8-A08F-849BE30E0104}" type="datetimeFigureOut">
              <a:rPr lang="fr-CH" smtClean="0"/>
              <a:t>06.06.2018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3" rIns="99046" bIns="49523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6" tIns="49523" rIns="99046" bIns="495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300"/>
            </a:lvl1pPr>
          </a:lstStyle>
          <a:p>
            <a:fld id="{44947B1B-B51D-4F3D-835F-1FE20FBA77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137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47B1B-B51D-4F3D-835F-1FE20FBA77B1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953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pPr/>
              <a:t>06.06.2018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>
          <a:xfrm>
            <a:off x="-14334" y="22212300"/>
            <a:ext cx="30276001" cy="16321758"/>
          </a:xfrm>
          <a:prstGeom prst="rect">
            <a:avLst/>
          </a:prstGeom>
          <a:gradFill flip="none" rotWithShape="1">
            <a:gsLst>
              <a:gs pos="100000">
                <a:srgbClr val="ACA2C9">
                  <a:tint val="66000"/>
                  <a:satMod val="160000"/>
                </a:srgbClr>
              </a:gs>
              <a:gs pos="50000">
                <a:srgbClr val="ACA2C9">
                  <a:tint val="44500"/>
                  <a:satMod val="16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-14333" y="38510238"/>
            <a:ext cx="30276000" cy="4280400"/>
          </a:xfrm>
          <a:prstGeom prst="rect">
            <a:avLst/>
          </a:prstGeom>
          <a:solidFill>
            <a:srgbClr val="00B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46" name="Rectangle 45"/>
          <p:cNvSpPr/>
          <p:nvPr/>
        </p:nvSpPr>
        <p:spPr>
          <a:xfrm>
            <a:off x="3975" y="-19954"/>
            <a:ext cx="30276000" cy="4280400"/>
          </a:xfrm>
          <a:prstGeom prst="rect">
            <a:avLst/>
          </a:prstGeom>
          <a:solidFill>
            <a:srgbClr val="00B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TextBox 3"/>
          <p:cNvSpPr txBox="1"/>
          <p:nvPr/>
        </p:nvSpPr>
        <p:spPr>
          <a:xfrm>
            <a:off x="7102755" y="755964"/>
            <a:ext cx="160744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2000" dirty="0" smtClean="0">
                <a:solidFill>
                  <a:schemeClr val="bg1"/>
                </a:solidFill>
                <a:latin typeface="Arial Black" pitchFamily="34" charset="0"/>
              </a:rPr>
              <a:t>Apprendre la CFAO</a:t>
            </a:r>
          </a:p>
          <a:p>
            <a:pPr algn="ctr"/>
            <a:r>
              <a:rPr lang="fr-CH" sz="6000" dirty="0" smtClean="0">
                <a:solidFill>
                  <a:schemeClr val="bg1"/>
                </a:solidFill>
                <a:latin typeface="Arial Black" pitchFamily="34" charset="0"/>
              </a:rPr>
              <a:t>http://edutechwiki.unige.ch/fr/cfao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2256981" y="31288216"/>
            <a:ext cx="6120000" cy="10176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dessiner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256981" y="29764552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programmer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23891" y="25469286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analyser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2701507" y="28729718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artéfact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23891" y="29681022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spécifier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256981" y="28210438"/>
            <a:ext cx="6120000" cy="1046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configurer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256981" y="24840115"/>
            <a:ext cx="6120000" cy="2862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maîtriser une chaîne d’outils</a:t>
            </a:r>
            <a:endParaRPr lang="en-US" sz="6000" dirty="0">
              <a:latin typeface="Arial Black" pitchFamily="34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 flipV="1">
            <a:off x="1423891" y="33223015"/>
            <a:ext cx="27146440" cy="1835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8623299" y="22988438"/>
            <a:ext cx="130333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6000" i="1" dirty="0" smtClean="0">
                <a:latin typeface="Arial Black" pitchFamily="34" charset="0"/>
              </a:rPr>
              <a:t>Savoirs mis en action en CFAO</a:t>
            </a:r>
            <a:endParaRPr lang="en-US" sz="6000" i="1" dirty="0">
              <a:latin typeface="Arial Black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2701507" y="26279339"/>
            <a:ext cx="6120000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design</a:t>
            </a:r>
          </a:p>
          <a:p>
            <a:pPr algn="ctr"/>
            <a:r>
              <a:rPr lang="fr-CH" sz="6000" dirty="0">
                <a:latin typeface="Arial Black" pitchFamily="34" charset="0"/>
              </a:rPr>
              <a:t>à</a:t>
            </a:r>
            <a:r>
              <a:rPr lang="fr-CH" sz="6000" dirty="0" smtClean="0">
                <a:latin typeface="Arial Black" pitchFamily="34" charset="0"/>
              </a:rPr>
              <a:t> partager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5" name="Right Arrow 104"/>
          <p:cNvSpPr/>
          <p:nvPr/>
        </p:nvSpPr>
        <p:spPr bwMode="auto">
          <a:xfrm>
            <a:off x="8659267" y="27415225"/>
            <a:ext cx="2533182" cy="161202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6" name="Right Arrow 105"/>
          <p:cNvSpPr/>
          <p:nvPr/>
        </p:nvSpPr>
        <p:spPr bwMode="auto">
          <a:xfrm>
            <a:off x="19532904" y="27415225"/>
            <a:ext cx="2533182" cy="161202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811608" y="36949345"/>
            <a:ext cx="6656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6000" i="1" dirty="0" smtClean="0">
                <a:latin typeface="Arial Black" pitchFamily="34" charset="0"/>
              </a:rPr>
              <a:t>Effets indirects</a:t>
            </a:r>
            <a:endParaRPr lang="en-US" sz="6000" i="1" dirty="0">
              <a:latin typeface="Arial Black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2282186" y="34711121"/>
            <a:ext cx="4929223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motivation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066552" y="34267003"/>
            <a:ext cx="6500859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(vrais) savoirs</a:t>
            </a:r>
          </a:p>
          <a:p>
            <a:pPr algn="ctr"/>
            <a:r>
              <a:rPr lang="fr-CH" sz="6000" dirty="0" smtClean="0">
                <a:latin typeface="Arial Black" pitchFamily="34" charset="0"/>
              </a:rPr>
              <a:t>informatiques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55397" y="34267003"/>
            <a:ext cx="5182579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en-US" sz="6000" dirty="0" err="1">
                <a:latin typeface="Arial Black" pitchFamily="34" charset="0"/>
              </a:rPr>
              <a:t>g</a:t>
            </a:r>
            <a:r>
              <a:rPr lang="en-US" sz="6000" dirty="0" err="1" smtClean="0">
                <a:latin typeface="Arial Black" pitchFamily="34" charset="0"/>
              </a:rPr>
              <a:t>estion</a:t>
            </a:r>
            <a:r>
              <a:rPr lang="en-US" sz="6000" dirty="0" smtClean="0">
                <a:latin typeface="Arial Black" pitchFamily="34" charset="0"/>
              </a:rPr>
              <a:t> et interaction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11" name="Left-Right Arrow 110"/>
          <p:cNvSpPr/>
          <p:nvPr/>
        </p:nvSpPr>
        <p:spPr bwMode="auto">
          <a:xfrm rot="16200000">
            <a:off x="8375492" y="32511302"/>
            <a:ext cx="2763472" cy="1612025"/>
          </a:xfrm>
          <a:prstGeom prst="leftRightArrow">
            <a:avLst/>
          </a:prstGeom>
          <a:solidFill>
            <a:schemeClr val="accent2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12" name="Left-Right Arrow 111"/>
          <p:cNvSpPr/>
          <p:nvPr/>
        </p:nvSpPr>
        <p:spPr bwMode="auto">
          <a:xfrm rot="16200000">
            <a:off x="19659668" y="32511302"/>
            <a:ext cx="2763472" cy="1612025"/>
          </a:xfrm>
          <a:prstGeom prst="leftRightArrow">
            <a:avLst/>
          </a:prstGeom>
          <a:solidFill>
            <a:schemeClr val="accent2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423891" y="27113489"/>
            <a:ext cx="6120000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idées de design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566635" y="10321331"/>
            <a:ext cx="170022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60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9201996" y="9064104"/>
            <a:ext cx="15138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fr-FR" sz="60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449" y="4973522"/>
            <a:ext cx="30276000" cy="17559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12802582" y="11711621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BAO - Broderie assistée par ordinateur 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3583891" y="13133251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Impression 3D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8955987" y="17925850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Découpe de vinyle</a:t>
            </a:r>
            <a:b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tissus, carton, …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8322186" y="16141267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Découpe et gravure laser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83126" y="5706518"/>
            <a:ext cx="21513722" cy="5072098"/>
            <a:chOff x="2838910" y="6045092"/>
            <a:chExt cx="21513722" cy="5072098"/>
          </a:xfrm>
        </p:grpSpPr>
        <p:sp>
          <p:nvSpPr>
            <p:cNvPr id="122" name="Rounded Rectangle 121"/>
            <p:cNvSpPr/>
            <p:nvPr/>
          </p:nvSpPr>
          <p:spPr>
            <a:xfrm>
              <a:off x="5930265" y="8759736"/>
              <a:ext cx="18422367" cy="235745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CAO - Conception assistée par ordinateur</a:t>
              </a: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930265" y="6045092"/>
              <a:ext cx="18422367" cy="242889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FAO - Fabrication assistée par ordinateur 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 rot="16200000">
              <a:off x="1517307" y="7366695"/>
              <a:ext cx="5072098" cy="242889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88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CFAO</a:t>
              </a:r>
            </a:p>
          </p:txBody>
        </p:sp>
      </p:grpSp>
      <p:sp>
        <p:nvSpPr>
          <p:cNvPr id="43" name="ZoneTexte 4"/>
          <p:cNvSpPr txBox="1"/>
          <p:nvPr/>
        </p:nvSpPr>
        <p:spPr>
          <a:xfrm>
            <a:off x="429320" y="4659982"/>
            <a:ext cx="60096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PSYCHOLOGIE ET DES SCIENCES DE L’ÉDUCATION</a:t>
            </a:r>
          </a:p>
        </p:txBody>
      </p:sp>
      <p:sp>
        <p:nvSpPr>
          <p:cNvPr id="44" name="ZoneTexte 4"/>
          <p:cNvSpPr txBox="1"/>
          <p:nvPr/>
        </p:nvSpPr>
        <p:spPr>
          <a:xfrm>
            <a:off x="581720" y="4812382"/>
            <a:ext cx="60096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PSYCHOLOGIE ET DES SCIENCES DE L’ÉDUCATION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3187" y="38891313"/>
            <a:ext cx="10058400" cy="351825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54" y="39030438"/>
            <a:ext cx="788087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84</Words>
  <Application>Microsoft Office PowerPoint</Application>
  <PresentationFormat>Personnalisé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Lydie Boufflers</cp:lastModifiedBy>
  <cp:revision>47</cp:revision>
  <cp:lastPrinted>2018-06-06T19:59:34Z</cp:lastPrinted>
  <dcterms:created xsi:type="dcterms:W3CDTF">2011-11-23T15:39:26Z</dcterms:created>
  <dcterms:modified xsi:type="dcterms:W3CDTF">2018-06-06T20:02:40Z</dcterms:modified>
</cp:coreProperties>
</file>