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3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4.xml" ContentType="application/vnd.openxmlformats-officedocument.presentationml.notesSlide+xml"/>
  <Override PartName="/ppt/comments/comment3.xml" ContentType="application/vnd.openxmlformats-officedocument.presentationml.comments+xml"/>
  <Override PartName="/ppt/notesSlides/notesSlide5.xml" ContentType="application/vnd.openxmlformats-officedocument.presentationml.notesSlide+xml"/>
  <Override PartName="/ppt/comments/comment4.xml" ContentType="application/vnd.openxmlformats-officedocument.presentationml.comments+xml"/>
  <Override PartName="/ppt/notesSlides/notesSlide6.xml" ContentType="application/vnd.openxmlformats-officedocument.presentationml.notesSlide+xml"/>
  <Override PartName="/ppt/comments/comment5.xml" ContentType="application/vnd.openxmlformats-officedocument.presentationml.comment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omments/comment6.xml" ContentType="application/vnd.openxmlformats-officedocument.presentationml.comments+xml"/>
  <Override PartName="/ppt/notesSlides/notesSlide13.xml" ContentType="application/vnd.openxmlformats-officedocument.presentationml.notesSlide+xml"/>
  <Override PartName="/ppt/comments/comment7.xml" ContentType="application/vnd.openxmlformats-officedocument.presentationml.comments+xml"/>
  <Override PartName="/ppt/notesSlides/notesSlide14.xml" ContentType="application/vnd.openxmlformats-officedocument.presentationml.notesSlide+xml"/>
  <Override PartName="/ppt/comments/comment8.xml" ContentType="application/vnd.openxmlformats-officedocument.presentationml.comments+xml"/>
  <Override PartName="/ppt/notesSlides/notesSlide15.xml" ContentType="application/vnd.openxmlformats-officedocument.presentationml.notesSlide+xml"/>
  <Override PartName="/ppt/comments/comment9.xml" ContentType="application/vnd.openxmlformats-officedocument.presentationml.comments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omments/comment10.xml" ContentType="application/vnd.openxmlformats-officedocument.presentationml.comment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87" r:id="rId3"/>
    <p:sldId id="288" r:id="rId4"/>
    <p:sldId id="289" r:id="rId5"/>
    <p:sldId id="258" r:id="rId6"/>
    <p:sldId id="286" r:id="rId7"/>
    <p:sldId id="260" r:id="rId8"/>
    <p:sldId id="261" r:id="rId9"/>
    <p:sldId id="262" r:id="rId10"/>
    <p:sldId id="263" r:id="rId11"/>
    <p:sldId id="264" r:id="rId12"/>
    <p:sldId id="265" r:id="rId13"/>
    <p:sldId id="28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</p:sldIdLst>
  <p:sldSz cx="1801813" cy="287972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907">
          <p15:clr>
            <a:srgbClr val="A4A3A4"/>
          </p15:clr>
        </p15:guide>
        <p15:guide id="2" pos="56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4" clrIdx="0"/>
  <p:cmAuthor id="1" name="Varuna Mossier" initials="VM" lastIdx="1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1944" y="-128"/>
      </p:cViewPr>
      <p:guideLst>
        <p:guide orient="horz" pos="907"/>
        <p:guide pos="5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commentAuthors" Target="commentAuthors.xml"/><Relationship Id="rId35" Type="http://schemas.openxmlformats.org/officeDocument/2006/relationships/presProps" Target="presProps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heme" Target="theme/theme1.xml"/><Relationship Id="rId38" Type="http://schemas.openxmlformats.org/officeDocument/2006/relationships/tableStyles" Target="tableStyles.xml"/><Relationship Id="rId43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runa Mossier" userId="d47e3fd3f88b69a9" providerId="LiveId" clId="{CBD843F4-CE62-48E0-91E0-6C2A410C608D}"/>
    <pc:docChg chg="undo custSel addSld delSld modSld">
      <pc:chgData name="Varuna Mossier" userId="d47e3fd3f88b69a9" providerId="LiveId" clId="{CBD843F4-CE62-48E0-91E0-6C2A410C608D}" dt="2019-11-27T16:11:31.149" v="925" actId="1076"/>
      <pc:docMkLst>
        <pc:docMk/>
      </pc:docMkLst>
      <pc:sldChg chg="modSp">
        <pc:chgData name="Varuna Mossier" userId="d47e3fd3f88b69a9" providerId="LiveId" clId="{CBD843F4-CE62-48E0-91E0-6C2A410C608D}" dt="2019-11-27T12:13:35.568" v="548"/>
        <pc:sldMkLst>
          <pc:docMk/>
          <pc:sldMk cId="0" sldId="256"/>
        </pc:sldMkLst>
        <pc:spChg chg="mod">
          <ac:chgData name="Varuna Mossier" userId="d47e3fd3f88b69a9" providerId="LiveId" clId="{CBD843F4-CE62-48E0-91E0-6C2A410C608D}" dt="2019-11-27T12:13:35.568" v="548"/>
          <ac:spMkLst>
            <pc:docMk/>
            <pc:sldMk cId="0" sldId="256"/>
            <ac:spMk id="89" creationId="{00000000-0000-0000-0000-000000000000}"/>
          </ac:spMkLst>
        </pc:spChg>
      </pc:sldChg>
      <pc:sldChg chg="addSp delSp modSp del addCm modCm">
        <pc:chgData name="Varuna Mossier" userId="d47e3fd3f88b69a9" providerId="LiveId" clId="{CBD843F4-CE62-48E0-91E0-6C2A410C608D}" dt="2019-11-27T15:42:01.596" v="818" actId="2696"/>
        <pc:sldMkLst>
          <pc:docMk/>
          <pc:sldMk cId="0" sldId="257"/>
        </pc:sldMkLst>
        <pc:spChg chg="add del mod">
          <ac:chgData name="Varuna Mossier" userId="d47e3fd3f88b69a9" providerId="LiveId" clId="{CBD843F4-CE62-48E0-91E0-6C2A410C608D}" dt="2019-11-27T11:19:33.624" v="251" actId="478"/>
          <ac:spMkLst>
            <pc:docMk/>
            <pc:sldMk cId="0" sldId="257"/>
            <ac:spMk id="4" creationId="{BD91B9BE-4263-47DE-A701-05C3B33454F0}"/>
          </ac:spMkLst>
        </pc:spChg>
        <pc:spChg chg="del">
          <ac:chgData name="Varuna Mossier" userId="d47e3fd3f88b69a9" providerId="LiveId" clId="{CBD843F4-CE62-48E0-91E0-6C2A410C608D}" dt="2019-11-27T11:21:41.005" v="355" actId="478"/>
          <ac:spMkLst>
            <pc:docMk/>
            <pc:sldMk cId="0" sldId="257"/>
            <ac:spMk id="94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22:24.371" v="574" actId="20577"/>
          <ac:spMkLst>
            <pc:docMk/>
            <pc:sldMk cId="0" sldId="257"/>
            <ac:spMk id="95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1:37:27.933" v="376" actId="1076"/>
          <ac:spMkLst>
            <pc:docMk/>
            <pc:sldMk cId="0" sldId="257"/>
            <ac:spMk id="96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05.645" v="231" actId="478"/>
          <ac:spMkLst>
            <pc:docMk/>
            <pc:sldMk cId="0" sldId="257"/>
            <ac:spMk id="97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02.192" v="230" actId="478"/>
          <ac:spMkLst>
            <pc:docMk/>
            <pc:sldMk cId="0" sldId="257"/>
            <ac:spMk id="98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11.672" v="235" actId="478"/>
          <ac:spMkLst>
            <pc:docMk/>
            <pc:sldMk cId="0" sldId="257"/>
            <ac:spMk id="99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10.438" v="234" actId="478"/>
          <ac:spMkLst>
            <pc:docMk/>
            <pc:sldMk cId="0" sldId="257"/>
            <ac:spMk id="100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07.191" v="232" actId="478"/>
          <ac:spMkLst>
            <pc:docMk/>
            <pc:sldMk cId="0" sldId="257"/>
            <ac:spMk id="101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15:08.711" v="233" actId="478"/>
          <ac:spMkLst>
            <pc:docMk/>
            <pc:sldMk cId="0" sldId="257"/>
            <ac:spMk id="102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21:47.163" v="356" actId="478"/>
          <ac:spMkLst>
            <pc:docMk/>
            <pc:sldMk cId="0" sldId="257"/>
            <ac:spMk id="103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21:47.163" v="356" actId="478"/>
          <ac:spMkLst>
            <pc:docMk/>
            <pc:sldMk cId="0" sldId="257"/>
            <ac:spMk id="104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1:21:47.163" v="356" actId="478"/>
          <ac:spMkLst>
            <pc:docMk/>
            <pc:sldMk cId="0" sldId="257"/>
            <ac:spMk id="105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1:37:27.933" v="376" actId="1076"/>
          <ac:spMkLst>
            <pc:docMk/>
            <pc:sldMk cId="0" sldId="257"/>
            <ac:spMk id="106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23:06.365" v="596" actId="20577"/>
          <ac:spMkLst>
            <pc:docMk/>
            <pc:sldMk cId="0" sldId="257"/>
            <ac:spMk id="107" creationId="{00000000-0000-0000-0000-000000000000}"/>
          </ac:spMkLst>
        </pc:spChg>
        <pc:picChg chg="add del mod">
          <ac:chgData name="Varuna Mossier" userId="d47e3fd3f88b69a9" providerId="LiveId" clId="{CBD843F4-CE62-48E0-91E0-6C2A410C608D}" dt="2019-11-27T12:10:52.269" v="538" actId="1076"/>
          <ac:picMkLst>
            <pc:docMk/>
            <pc:sldMk cId="0" sldId="257"/>
            <ac:picMk id="3" creationId="{C16E9071-44CB-4A42-81EA-C6456953A4C2}"/>
          </ac:picMkLst>
        </pc:picChg>
        <pc:picChg chg="add mod">
          <ac:chgData name="Varuna Mossier" userId="d47e3fd3f88b69a9" providerId="LiveId" clId="{CBD843F4-CE62-48E0-91E0-6C2A410C608D}" dt="2019-11-27T12:10:50.473" v="537" actId="1076"/>
          <ac:picMkLst>
            <pc:docMk/>
            <pc:sldMk cId="0" sldId="257"/>
            <ac:picMk id="20" creationId="{41BB1C08-B438-42D7-89E3-CFC2E67A4592}"/>
          </ac:picMkLst>
        </pc:picChg>
        <pc:picChg chg="mod">
          <ac:chgData name="Varuna Mossier" userId="d47e3fd3f88b69a9" providerId="LiveId" clId="{CBD843F4-CE62-48E0-91E0-6C2A410C608D}" dt="2019-11-27T11:38:26.554" v="429" actId="1076"/>
          <ac:picMkLst>
            <pc:docMk/>
            <pc:sldMk cId="0" sldId="257"/>
            <ac:picMk id="108" creationId="{00000000-0000-0000-0000-000000000000}"/>
          </ac:picMkLst>
        </pc:picChg>
      </pc:sldChg>
      <pc:sldChg chg="add del">
        <pc:chgData name="Varuna Mossier" userId="d47e3fd3f88b69a9" providerId="LiveId" clId="{CBD843F4-CE62-48E0-91E0-6C2A410C608D}" dt="2019-11-27T15:54:57.175" v="845"/>
        <pc:sldMkLst>
          <pc:docMk/>
          <pc:sldMk cId="3474583722" sldId="257"/>
        </pc:sldMkLst>
      </pc:sldChg>
      <pc:sldChg chg="addSp modSp">
        <pc:chgData name="Varuna Mossier" userId="d47e3fd3f88b69a9" providerId="LiveId" clId="{CBD843F4-CE62-48E0-91E0-6C2A410C608D}" dt="2019-11-27T15:22:20.683" v="570" actId="20577"/>
        <pc:sldMkLst>
          <pc:docMk/>
          <pc:sldMk cId="0" sldId="258"/>
        </pc:sldMkLst>
        <pc:spChg chg="add mod">
          <ac:chgData name="Varuna Mossier" userId="d47e3fd3f88b69a9" providerId="LiveId" clId="{CBD843F4-CE62-48E0-91E0-6C2A410C608D}" dt="2019-11-27T12:12:52.135" v="546"/>
          <ac:spMkLst>
            <pc:docMk/>
            <pc:sldMk cId="0" sldId="258"/>
            <ac:spMk id="6" creationId="{C05465D6-10A4-4ABC-8A92-497F3647F1EA}"/>
          </ac:spMkLst>
        </pc:spChg>
        <pc:spChg chg="mod">
          <ac:chgData name="Varuna Mossier" userId="d47e3fd3f88b69a9" providerId="LiveId" clId="{CBD843F4-CE62-48E0-91E0-6C2A410C608D}" dt="2019-11-27T15:22:20.683" v="570" actId="20577"/>
          <ac:spMkLst>
            <pc:docMk/>
            <pc:sldMk cId="0" sldId="258"/>
            <ac:spMk id="113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2:12:57.656" v="547" actId="404"/>
          <ac:spMkLst>
            <pc:docMk/>
            <pc:sldMk cId="0" sldId="258"/>
            <ac:spMk id="115" creationId="{00000000-0000-0000-0000-000000000000}"/>
          </ac:spMkLst>
        </pc:spChg>
      </pc:sldChg>
      <pc:sldChg chg="del">
        <pc:chgData name="Varuna Mossier" userId="d47e3fd3f88b69a9" providerId="LiveId" clId="{CBD843F4-CE62-48E0-91E0-6C2A410C608D}" dt="2019-11-27T11:21:22.820" v="353" actId="2696"/>
        <pc:sldMkLst>
          <pc:docMk/>
          <pc:sldMk cId="0" sldId="259"/>
        </pc:sldMkLst>
      </pc:sldChg>
      <pc:sldChg chg="addSp modSp">
        <pc:chgData name="Varuna Mossier" userId="d47e3fd3f88b69a9" providerId="LiveId" clId="{CBD843F4-CE62-48E0-91E0-6C2A410C608D}" dt="2019-11-27T11:07:10.975" v="130" actId="1076"/>
        <pc:sldMkLst>
          <pc:docMk/>
          <pc:sldMk cId="0" sldId="260"/>
        </pc:sldMkLst>
        <pc:spChg chg="mod">
          <ac:chgData name="Varuna Mossier" userId="d47e3fd3f88b69a9" providerId="LiveId" clId="{CBD843F4-CE62-48E0-91E0-6C2A410C608D}" dt="2019-11-27T11:07:06.715" v="128" actId="1076"/>
          <ac:spMkLst>
            <pc:docMk/>
            <pc:sldMk cId="0" sldId="260"/>
            <ac:spMk id="139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14:56.856" v="40" actId="20577"/>
          <ac:spMkLst>
            <pc:docMk/>
            <pc:sldMk cId="0" sldId="260"/>
            <ac:spMk id="146" creationId="{00000000-0000-0000-0000-000000000000}"/>
          </ac:spMkLst>
        </pc:spChg>
        <pc:grpChg chg="add mod">
          <ac:chgData name="Varuna Mossier" userId="d47e3fd3f88b69a9" providerId="LiveId" clId="{CBD843F4-CE62-48E0-91E0-6C2A410C608D}" dt="2019-11-27T11:07:10.975" v="130" actId="1076"/>
          <ac:grpSpMkLst>
            <pc:docMk/>
            <pc:sldMk cId="0" sldId="260"/>
            <ac:grpSpMk id="10" creationId="{7104C66E-C773-4491-B1E9-F87CE581037C}"/>
          </ac:grpSpMkLst>
        </pc:grpChg>
      </pc:sldChg>
      <pc:sldChg chg="modSp">
        <pc:chgData name="Varuna Mossier" userId="d47e3fd3f88b69a9" providerId="LiveId" clId="{CBD843F4-CE62-48E0-91E0-6C2A410C608D}" dt="2019-11-27T09:14:18.417" v="39" actId="14100"/>
        <pc:sldMkLst>
          <pc:docMk/>
          <pc:sldMk cId="0" sldId="264"/>
        </pc:sldMkLst>
        <pc:spChg chg="mod">
          <ac:chgData name="Varuna Mossier" userId="d47e3fd3f88b69a9" providerId="LiveId" clId="{CBD843F4-CE62-48E0-91E0-6C2A410C608D}" dt="2019-11-27T09:14:18.417" v="39" actId="14100"/>
          <ac:spMkLst>
            <pc:docMk/>
            <pc:sldMk cId="0" sldId="264"/>
            <ac:spMk id="179" creationId="{00000000-0000-0000-0000-000000000000}"/>
          </ac:spMkLst>
        </pc:spChg>
      </pc:sldChg>
      <pc:sldChg chg="addSp delSp modSp">
        <pc:chgData name="Varuna Mossier" userId="d47e3fd3f88b69a9" providerId="LiveId" clId="{CBD843F4-CE62-48E0-91E0-6C2A410C608D}" dt="2019-11-27T09:36:51.288" v="105"/>
        <pc:sldMkLst>
          <pc:docMk/>
          <pc:sldMk cId="0" sldId="265"/>
        </pc:sldMkLst>
        <pc:spChg chg="add del">
          <ac:chgData name="Varuna Mossier" userId="d47e3fd3f88b69a9" providerId="LiveId" clId="{CBD843F4-CE62-48E0-91E0-6C2A410C608D}" dt="2019-11-27T09:36:51.288" v="105"/>
          <ac:spMkLst>
            <pc:docMk/>
            <pc:sldMk cId="0" sldId="265"/>
            <ac:spMk id="2" creationId="{987FB2AC-BAC5-447D-9818-2238317F1CEB}"/>
          </ac:spMkLst>
        </pc:spChg>
        <pc:spChg chg="mod">
          <ac:chgData name="Varuna Mossier" userId="d47e3fd3f88b69a9" providerId="LiveId" clId="{CBD843F4-CE62-48E0-91E0-6C2A410C608D}" dt="2019-11-27T09:36:50.655" v="104" actId="1076"/>
          <ac:spMkLst>
            <pc:docMk/>
            <pc:sldMk cId="0" sldId="265"/>
            <ac:spMk id="184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09:19:27.909" v="63" actId="20577"/>
        <pc:sldMkLst>
          <pc:docMk/>
          <pc:sldMk cId="0" sldId="267"/>
        </pc:sldMkLst>
        <pc:spChg chg="mod">
          <ac:chgData name="Varuna Mossier" userId="d47e3fd3f88b69a9" providerId="LiveId" clId="{CBD843F4-CE62-48E0-91E0-6C2A410C608D}" dt="2019-11-27T09:16:11.564" v="45" actId="20577"/>
          <ac:spMkLst>
            <pc:docMk/>
            <pc:sldMk cId="0" sldId="267"/>
            <ac:spMk id="211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19:22.215" v="54" actId="20577"/>
          <ac:spMkLst>
            <pc:docMk/>
            <pc:sldMk cId="0" sldId="267"/>
            <ac:spMk id="213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19:27.909" v="63" actId="20577"/>
          <ac:spMkLst>
            <pc:docMk/>
            <pc:sldMk cId="0" sldId="267"/>
            <ac:spMk id="216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09:23:13.902" v="73" actId="403"/>
        <pc:sldMkLst>
          <pc:docMk/>
          <pc:sldMk cId="0" sldId="268"/>
        </pc:sldMkLst>
        <pc:spChg chg="mod">
          <ac:chgData name="Varuna Mossier" userId="d47e3fd3f88b69a9" providerId="LiveId" clId="{CBD843F4-CE62-48E0-91E0-6C2A410C608D}" dt="2019-11-27T09:22:42.794" v="69" actId="20577"/>
          <ac:spMkLst>
            <pc:docMk/>
            <pc:sldMk cId="0" sldId="268"/>
            <ac:spMk id="225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23:13.902" v="73" actId="403"/>
          <ac:spMkLst>
            <pc:docMk/>
            <pc:sldMk cId="0" sldId="268"/>
            <ac:spMk id="226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12:19:11.039" v="556" actId="1076"/>
        <pc:sldMkLst>
          <pc:docMk/>
          <pc:sldMk cId="0" sldId="269"/>
        </pc:sldMkLst>
        <pc:spChg chg="mod">
          <ac:chgData name="Varuna Mossier" userId="d47e3fd3f88b69a9" providerId="LiveId" clId="{CBD843F4-CE62-48E0-91E0-6C2A410C608D}" dt="2019-11-27T12:19:11.039" v="556" actId="1076"/>
          <ac:spMkLst>
            <pc:docMk/>
            <pc:sldMk cId="0" sldId="269"/>
            <ac:spMk id="240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34:38.351" v="89" actId="1076"/>
          <ac:spMkLst>
            <pc:docMk/>
            <pc:sldMk cId="0" sldId="269"/>
            <ac:spMk id="250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36:51.501" v="106" actId="1076"/>
          <ac:spMkLst>
            <pc:docMk/>
            <pc:sldMk cId="0" sldId="269"/>
            <ac:spMk id="251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16:04:11.567" v="867" actId="20577"/>
        <pc:sldMkLst>
          <pc:docMk/>
          <pc:sldMk cId="0" sldId="270"/>
        </pc:sldMkLst>
        <pc:spChg chg="mod">
          <ac:chgData name="Varuna Mossier" userId="d47e3fd3f88b69a9" providerId="LiveId" clId="{CBD843F4-CE62-48E0-91E0-6C2A410C608D}" dt="2019-11-27T16:04:11.567" v="867" actId="20577"/>
          <ac:spMkLst>
            <pc:docMk/>
            <pc:sldMk cId="0" sldId="270"/>
            <ac:spMk id="270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16:04:17.256" v="869" actId="20577"/>
        <pc:sldMkLst>
          <pc:docMk/>
          <pc:sldMk cId="0" sldId="271"/>
        </pc:sldMkLst>
        <pc:spChg chg="mod">
          <ac:chgData name="Varuna Mossier" userId="d47e3fd3f88b69a9" providerId="LiveId" clId="{CBD843F4-CE62-48E0-91E0-6C2A410C608D}" dt="2019-11-27T16:04:17.256" v="869" actId="20577"/>
          <ac:spMkLst>
            <pc:docMk/>
            <pc:sldMk cId="0" sldId="271"/>
            <ac:spMk id="301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15:53:56.474" v="843"/>
        <pc:sldMkLst>
          <pc:docMk/>
          <pc:sldMk cId="0" sldId="273"/>
        </pc:sldMkLst>
        <pc:spChg chg="mod">
          <ac:chgData name="Varuna Mossier" userId="d47e3fd3f88b69a9" providerId="LiveId" clId="{CBD843F4-CE62-48E0-91E0-6C2A410C608D}" dt="2019-11-27T15:53:46.789" v="842"/>
          <ac:spMkLst>
            <pc:docMk/>
            <pc:sldMk cId="0" sldId="273"/>
            <ac:spMk id="367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53:56.474" v="843"/>
          <ac:spMkLst>
            <pc:docMk/>
            <pc:sldMk cId="0" sldId="273"/>
            <ac:spMk id="368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53:29.296" v="840"/>
          <ac:spMkLst>
            <pc:docMk/>
            <pc:sldMk cId="0" sldId="273"/>
            <ac:spMk id="369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53:38.109" v="841"/>
          <ac:spMkLst>
            <pc:docMk/>
            <pc:sldMk cId="0" sldId="273"/>
            <ac:spMk id="370" creationId="{00000000-0000-0000-0000-000000000000}"/>
          </ac:spMkLst>
        </pc:spChg>
        <pc:picChg chg="mod">
          <ac:chgData name="Varuna Mossier" userId="d47e3fd3f88b69a9" providerId="LiveId" clId="{CBD843F4-CE62-48E0-91E0-6C2A410C608D}" dt="2019-11-27T15:52:15.594" v="837"/>
          <ac:picMkLst>
            <pc:docMk/>
            <pc:sldMk cId="0" sldId="273"/>
            <ac:picMk id="363" creationId="{00000000-0000-0000-0000-000000000000}"/>
          </ac:picMkLst>
        </pc:picChg>
        <pc:picChg chg="mod">
          <ac:chgData name="Varuna Mossier" userId="d47e3fd3f88b69a9" providerId="LiveId" clId="{CBD843F4-CE62-48E0-91E0-6C2A410C608D}" dt="2019-11-27T15:52:01.098" v="836"/>
          <ac:picMkLst>
            <pc:docMk/>
            <pc:sldMk cId="0" sldId="273"/>
            <ac:picMk id="364" creationId="{00000000-0000-0000-0000-000000000000}"/>
          </ac:picMkLst>
        </pc:picChg>
        <pc:picChg chg="mod">
          <ac:chgData name="Varuna Mossier" userId="d47e3fd3f88b69a9" providerId="LiveId" clId="{CBD843F4-CE62-48E0-91E0-6C2A410C608D}" dt="2019-11-27T15:52:25.936" v="838"/>
          <ac:picMkLst>
            <pc:docMk/>
            <pc:sldMk cId="0" sldId="273"/>
            <ac:picMk id="365" creationId="{00000000-0000-0000-0000-000000000000}"/>
          </ac:picMkLst>
        </pc:picChg>
        <pc:picChg chg="mod">
          <ac:chgData name="Varuna Mossier" userId="d47e3fd3f88b69a9" providerId="LiveId" clId="{CBD843F4-CE62-48E0-91E0-6C2A410C608D}" dt="2019-11-27T15:52:37.219" v="839"/>
          <ac:picMkLst>
            <pc:docMk/>
            <pc:sldMk cId="0" sldId="273"/>
            <ac:picMk id="366" creationId="{00000000-0000-0000-0000-000000000000}"/>
          </ac:picMkLst>
        </pc:picChg>
      </pc:sldChg>
      <pc:sldChg chg="addSp delSp modSp">
        <pc:chgData name="Varuna Mossier" userId="d47e3fd3f88b69a9" providerId="LiveId" clId="{CBD843F4-CE62-48E0-91E0-6C2A410C608D}" dt="2019-11-27T15:59:35.001" v="865" actId="1076"/>
        <pc:sldMkLst>
          <pc:docMk/>
          <pc:sldMk cId="0" sldId="274"/>
        </pc:sldMkLst>
        <pc:spChg chg="add del mod">
          <ac:chgData name="Varuna Mossier" userId="d47e3fd3f88b69a9" providerId="LiveId" clId="{CBD843F4-CE62-48E0-91E0-6C2A410C608D}" dt="2019-11-27T15:59:24.767" v="863" actId="208"/>
          <ac:spMkLst>
            <pc:docMk/>
            <pc:sldMk cId="0" sldId="274"/>
            <ac:spMk id="25" creationId="{2DF52976-AA58-49F6-A5DD-51D6B8F51E58}"/>
          </ac:spMkLst>
        </pc:spChg>
        <pc:spChg chg="del mod">
          <ac:chgData name="Varuna Mossier" userId="d47e3fd3f88b69a9" providerId="LiveId" clId="{CBD843F4-CE62-48E0-91E0-6C2A410C608D}" dt="2019-11-27T15:45:17.919" v="823" actId="478"/>
          <ac:spMkLst>
            <pc:docMk/>
            <pc:sldMk cId="0" sldId="274"/>
            <ac:spMk id="395" creationId="{00000000-0000-0000-0000-000000000000}"/>
          </ac:spMkLst>
        </pc:spChg>
        <pc:spChg chg="del mod">
          <ac:chgData name="Varuna Mossier" userId="d47e3fd3f88b69a9" providerId="LiveId" clId="{CBD843F4-CE62-48E0-91E0-6C2A410C608D}" dt="2019-11-27T15:45:13.570" v="821" actId="478"/>
          <ac:spMkLst>
            <pc:docMk/>
            <pc:sldMk cId="0" sldId="274"/>
            <ac:spMk id="397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46:05.355" v="834" actId="20577"/>
          <ac:spMkLst>
            <pc:docMk/>
            <pc:sldMk cId="0" sldId="274"/>
            <ac:spMk id="398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59:35.001" v="865" actId="1076"/>
          <ac:spMkLst>
            <pc:docMk/>
            <pc:sldMk cId="0" sldId="274"/>
            <ac:spMk id="407" creationId="{00000000-0000-0000-0000-000000000000}"/>
          </ac:spMkLst>
        </pc:spChg>
      </pc:sldChg>
      <pc:sldChg chg="modSp">
        <pc:chgData name="Varuna Mossier" userId="d47e3fd3f88b69a9" providerId="LiveId" clId="{CBD843F4-CE62-48E0-91E0-6C2A410C608D}" dt="2019-11-27T16:04:46.635" v="889" actId="20577"/>
        <pc:sldMkLst>
          <pc:docMk/>
          <pc:sldMk cId="0" sldId="275"/>
        </pc:sldMkLst>
        <pc:spChg chg="mod">
          <ac:chgData name="Varuna Mossier" userId="d47e3fd3f88b69a9" providerId="LiveId" clId="{CBD843F4-CE62-48E0-91E0-6C2A410C608D}" dt="2019-11-27T16:04:46.635" v="889" actId="20577"/>
          <ac:spMkLst>
            <pc:docMk/>
            <pc:sldMk cId="0" sldId="275"/>
            <ac:spMk id="413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6:00:41.898" v="866"/>
          <ac:spMkLst>
            <pc:docMk/>
            <pc:sldMk cId="0" sldId="275"/>
            <ac:spMk id="423" creationId="{00000000-0000-0000-0000-000000000000}"/>
          </ac:spMkLst>
        </pc:spChg>
      </pc:sldChg>
      <pc:sldChg chg="addSp delSp modSp">
        <pc:chgData name="Varuna Mossier" userId="d47e3fd3f88b69a9" providerId="LiveId" clId="{CBD843F4-CE62-48E0-91E0-6C2A410C608D}" dt="2019-11-27T12:22:03.014" v="566"/>
        <pc:sldMkLst>
          <pc:docMk/>
          <pc:sldMk cId="0" sldId="276"/>
        </pc:sldMkLst>
        <pc:spChg chg="add mod">
          <ac:chgData name="Varuna Mossier" userId="d47e3fd3f88b69a9" providerId="LiveId" clId="{CBD843F4-CE62-48E0-91E0-6C2A410C608D}" dt="2019-11-27T12:22:03.014" v="566"/>
          <ac:spMkLst>
            <pc:docMk/>
            <pc:sldMk cId="0" sldId="276"/>
            <ac:spMk id="13" creationId="{AD29B6FE-724A-4F9E-A2F0-661E0F13B21A}"/>
          </ac:spMkLst>
        </pc:spChg>
        <pc:spChg chg="mod">
          <ac:chgData name="Varuna Mossier" userId="d47e3fd3f88b69a9" providerId="LiveId" clId="{CBD843F4-CE62-48E0-91E0-6C2A410C608D}" dt="2019-11-27T12:21:13.947" v="565" actId="404"/>
          <ac:spMkLst>
            <pc:docMk/>
            <pc:sldMk cId="0" sldId="276"/>
            <ac:spMk id="451" creationId="{00000000-0000-0000-0000-000000000000}"/>
          </ac:spMkLst>
        </pc:spChg>
        <pc:grpChg chg="add del">
          <ac:chgData name="Varuna Mossier" userId="d47e3fd3f88b69a9" providerId="LiveId" clId="{CBD843F4-CE62-48E0-91E0-6C2A410C608D}" dt="2019-11-27T12:20:19.605" v="558"/>
          <ac:grpSpMkLst>
            <pc:docMk/>
            <pc:sldMk cId="0" sldId="276"/>
            <ac:grpSpMk id="7" creationId="{75C3B2D3-CC86-49DE-AF35-CACD26877304}"/>
          </ac:grpSpMkLst>
        </pc:grpChg>
      </pc:sldChg>
      <pc:sldChg chg="addSp delSp modSp">
        <pc:chgData name="Varuna Mossier" userId="d47e3fd3f88b69a9" providerId="LiveId" clId="{CBD843F4-CE62-48E0-91E0-6C2A410C608D}" dt="2019-11-27T12:16:26.258" v="555" actId="478"/>
        <pc:sldMkLst>
          <pc:docMk/>
          <pc:sldMk cId="0" sldId="277"/>
        </pc:sldMkLst>
        <pc:spChg chg="mod">
          <ac:chgData name="Varuna Mossier" userId="d47e3fd3f88b69a9" providerId="LiveId" clId="{CBD843F4-CE62-48E0-91E0-6C2A410C608D}" dt="2019-11-27T11:10:51.865" v="229" actId="20577"/>
          <ac:spMkLst>
            <pc:docMk/>
            <pc:sldMk cId="0" sldId="277"/>
            <ac:spMk id="457" creationId="{00000000-0000-0000-0000-000000000000}"/>
          </ac:spMkLst>
        </pc:spChg>
        <pc:grpChg chg="add del">
          <ac:chgData name="Varuna Mossier" userId="d47e3fd3f88b69a9" providerId="LiveId" clId="{CBD843F4-CE62-48E0-91E0-6C2A410C608D}" dt="2019-11-27T12:16:26.258" v="555" actId="478"/>
          <ac:grpSpMkLst>
            <pc:docMk/>
            <pc:sldMk cId="0" sldId="277"/>
            <ac:grpSpMk id="5" creationId="{7FEFA7CB-F188-4BCA-9670-B9E852A39FE0}"/>
          </ac:grpSpMkLst>
        </pc:grpChg>
      </pc:sldChg>
      <pc:sldChg chg="modSp">
        <pc:chgData name="Varuna Mossier" userId="d47e3fd3f88b69a9" providerId="LiveId" clId="{CBD843F4-CE62-48E0-91E0-6C2A410C608D}" dt="2019-11-27T15:49:25.810" v="835"/>
        <pc:sldMkLst>
          <pc:docMk/>
          <pc:sldMk cId="0" sldId="278"/>
        </pc:sldMkLst>
        <pc:spChg chg="mod">
          <ac:chgData name="Varuna Mossier" userId="d47e3fd3f88b69a9" providerId="LiveId" clId="{CBD843F4-CE62-48E0-91E0-6C2A410C608D}" dt="2019-11-27T15:49:25.810" v="835"/>
          <ac:spMkLst>
            <pc:docMk/>
            <pc:sldMk cId="0" sldId="278"/>
            <ac:spMk id="464" creationId="{00000000-0000-0000-0000-000000000000}"/>
          </ac:spMkLst>
        </pc:spChg>
      </pc:sldChg>
      <pc:sldChg chg="addSp modSp">
        <pc:chgData name="Varuna Mossier" userId="d47e3fd3f88b69a9" providerId="LiveId" clId="{CBD843F4-CE62-48E0-91E0-6C2A410C608D}" dt="2019-11-27T11:09:35.817" v="144" actId="1076"/>
        <pc:sldMkLst>
          <pc:docMk/>
          <pc:sldMk cId="0" sldId="279"/>
        </pc:sldMkLst>
        <pc:spChg chg="add mod">
          <ac:chgData name="Varuna Mossier" userId="d47e3fd3f88b69a9" providerId="LiveId" clId="{CBD843F4-CE62-48E0-91E0-6C2A410C608D}" dt="2019-11-27T11:09:35.817" v="144" actId="1076"/>
          <ac:spMkLst>
            <pc:docMk/>
            <pc:sldMk cId="0" sldId="279"/>
            <ac:spMk id="9" creationId="{78F36525-3F7C-444B-9EA5-B873B4EE84F5}"/>
          </ac:spMkLst>
        </pc:spChg>
        <pc:spChg chg="mod">
          <ac:chgData name="Varuna Mossier" userId="d47e3fd3f88b69a9" providerId="LiveId" clId="{CBD843F4-CE62-48E0-91E0-6C2A410C608D}" dt="2019-11-27T09:26:46.037" v="88" actId="20577"/>
          <ac:spMkLst>
            <pc:docMk/>
            <pc:sldMk cId="0" sldId="279"/>
            <ac:spMk id="470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1:09:30.295" v="143" actId="14100"/>
          <ac:spMkLst>
            <pc:docMk/>
            <pc:sldMk cId="0" sldId="279"/>
            <ac:spMk id="474" creationId="{00000000-0000-0000-0000-000000000000}"/>
          </ac:spMkLst>
        </pc:spChg>
      </pc:sldChg>
      <pc:sldChg chg="modSp add">
        <pc:chgData name="Varuna Mossier" userId="d47e3fd3f88b69a9" providerId="LiveId" clId="{CBD843F4-CE62-48E0-91E0-6C2A410C608D}" dt="2019-11-27T09:37:18.425" v="127" actId="20577"/>
        <pc:sldMkLst>
          <pc:docMk/>
          <pc:sldMk cId="1437699840" sldId="285"/>
        </pc:sldMkLst>
        <pc:spChg chg="mod">
          <ac:chgData name="Varuna Mossier" userId="d47e3fd3f88b69a9" providerId="LiveId" clId="{CBD843F4-CE62-48E0-91E0-6C2A410C608D}" dt="2019-11-27T09:37:13.839" v="126" actId="20577"/>
          <ac:spMkLst>
            <pc:docMk/>
            <pc:sldMk cId="1437699840" sldId="285"/>
            <ac:spMk id="184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09:37:18.425" v="127" actId="20577"/>
          <ac:spMkLst>
            <pc:docMk/>
            <pc:sldMk cId="1437699840" sldId="285"/>
            <ac:spMk id="185" creationId="{00000000-0000-0000-0000-000000000000}"/>
          </ac:spMkLst>
        </pc:spChg>
      </pc:sldChg>
      <pc:sldChg chg="addSp delSp modSp add">
        <pc:chgData name="Varuna Mossier" userId="d47e3fd3f88b69a9" providerId="LiveId" clId="{CBD843F4-CE62-48E0-91E0-6C2A410C608D}" dt="2019-11-27T16:11:10.479" v="924" actId="20577"/>
        <pc:sldMkLst>
          <pc:docMk/>
          <pc:sldMk cId="1186760689" sldId="286"/>
        </pc:sldMkLst>
        <pc:spChg chg="add mod">
          <ac:chgData name="Varuna Mossier" userId="d47e3fd3f88b69a9" providerId="LiveId" clId="{CBD843F4-CE62-48E0-91E0-6C2A410C608D}" dt="2019-11-27T11:43:24.014" v="532"/>
          <ac:spMkLst>
            <pc:docMk/>
            <pc:sldMk cId="1186760689" sldId="286"/>
            <ac:spMk id="6" creationId="{F81014CA-5688-4BEB-9889-6F41D21E78DA}"/>
          </ac:spMkLst>
        </pc:spChg>
        <pc:spChg chg="add mod">
          <ac:chgData name="Varuna Mossier" userId="d47e3fd3f88b69a9" providerId="LiveId" clId="{CBD843F4-CE62-48E0-91E0-6C2A410C608D}" dt="2019-11-27T11:43:41.928" v="535" actId="1076"/>
          <ac:spMkLst>
            <pc:docMk/>
            <pc:sldMk cId="1186760689" sldId="286"/>
            <ac:spMk id="7" creationId="{391A8AEC-688A-4B68-9427-9461A6858B35}"/>
          </ac:spMkLst>
        </pc:spChg>
        <pc:spChg chg="add mod">
          <ac:chgData name="Varuna Mossier" userId="d47e3fd3f88b69a9" providerId="LiveId" clId="{CBD843F4-CE62-48E0-91E0-6C2A410C608D}" dt="2019-11-27T12:14:26.812" v="552" actId="1076"/>
          <ac:spMkLst>
            <pc:docMk/>
            <pc:sldMk cId="1186760689" sldId="286"/>
            <ac:spMk id="9" creationId="{8678D40D-35CA-46F3-9D4A-0F78B168024F}"/>
          </ac:spMkLst>
        </pc:spChg>
        <pc:spChg chg="mod">
          <ac:chgData name="Varuna Mossier" userId="d47e3fd3f88b69a9" providerId="LiveId" clId="{CBD843F4-CE62-48E0-91E0-6C2A410C608D}" dt="2019-11-27T16:11:10.479" v="924" actId="20577"/>
          <ac:spMkLst>
            <pc:docMk/>
            <pc:sldMk cId="1186760689" sldId="286"/>
            <ac:spMk id="113" creationId="{00000000-0000-0000-0000-000000000000}"/>
          </ac:spMkLst>
        </pc:spChg>
        <pc:spChg chg="del mod">
          <ac:chgData name="Varuna Mossier" userId="d47e3fd3f88b69a9" providerId="LiveId" clId="{CBD843F4-CE62-48E0-91E0-6C2A410C608D}" dt="2019-11-27T11:39:06.359" v="438" actId="478"/>
          <ac:spMkLst>
            <pc:docMk/>
            <pc:sldMk cId="1186760689" sldId="286"/>
            <ac:spMk id="114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2:14:31.092" v="553" actId="404"/>
          <ac:spMkLst>
            <pc:docMk/>
            <pc:sldMk cId="1186760689" sldId="286"/>
            <ac:spMk id="115" creationId="{00000000-0000-0000-0000-000000000000}"/>
          </ac:spMkLst>
        </pc:spChg>
        <pc:picChg chg="add del mod">
          <ac:chgData name="Varuna Mossier" userId="d47e3fd3f88b69a9" providerId="LiveId" clId="{CBD843F4-CE62-48E0-91E0-6C2A410C608D}" dt="2019-11-27T11:42:19.254" v="466" actId="478"/>
          <ac:picMkLst>
            <pc:docMk/>
            <pc:sldMk cId="1186760689" sldId="286"/>
            <ac:picMk id="2" creationId="{939AA4C5-5CF1-45B8-B34A-1089332465CB}"/>
          </ac:picMkLst>
        </pc:picChg>
        <pc:picChg chg="del">
          <ac:chgData name="Varuna Mossier" userId="d47e3fd3f88b69a9" providerId="LiveId" clId="{CBD843F4-CE62-48E0-91E0-6C2A410C608D}" dt="2019-11-27T11:39:07.630" v="439" actId="478"/>
          <ac:picMkLst>
            <pc:docMk/>
            <pc:sldMk cId="1186760689" sldId="286"/>
            <ac:picMk id="116" creationId="{00000000-0000-0000-0000-000000000000}"/>
          </ac:picMkLst>
        </pc:picChg>
      </pc:sldChg>
      <pc:sldChg chg="addSp delSp modSp add delCm">
        <pc:chgData name="Varuna Mossier" userId="d47e3fd3f88b69a9" providerId="LiveId" clId="{CBD843F4-CE62-48E0-91E0-6C2A410C608D}" dt="2019-11-27T16:11:31.149" v="925" actId="1076"/>
        <pc:sldMkLst>
          <pc:docMk/>
          <pc:sldMk cId="1798124080" sldId="287"/>
        </pc:sldMkLst>
        <pc:spChg chg="add del mod">
          <ac:chgData name="Varuna Mossier" userId="d47e3fd3f88b69a9" providerId="LiveId" clId="{CBD843F4-CE62-48E0-91E0-6C2A410C608D}" dt="2019-11-27T15:37:06.175" v="816"/>
          <ac:spMkLst>
            <pc:docMk/>
            <pc:sldMk cId="1798124080" sldId="287"/>
            <ac:spMk id="2" creationId="{64A7058D-B914-4AE9-B151-0EA646035ADD}"/>
          </ac:spMkLst>
        </pc:spChg>
        <pc:spChg chg="add mod">
          <ac:chgData name="Varuna Mossier" userId="d47e3fd3f88b69a9" providerId="LiveId" clId="{CBD843F4-CE62-48E0-91E0-6C2A410C608D}" dt="2019-11-27T16:09:49.472" v="907" actId="1076"/>
          <ac:spMkLst>
            <pc:docMk/>
            <pc:sldMk cId="1798124080" sldId="287"/>
            <ac:spMk id="4" creationId="{33A0BFFA-D44F-45D2-926F-A2DBE350AE3F}"/>
          </ac:spMkLst>
        </pc:spChg>
        <pc:spChg chg="add mod">
          <ac:chgData name="Varuna Mossier" userId="d47e3fd3f88b69a9" providerId="LiveId" clId="{CBD843F4-CE62-48E0-91E0-6C2A410C608D}" dt="2019-11-27T16:06:46.256" v="891" actId="1076"/>
          <ac:spMkLst>
            <pc:docMk/>
            <pc:sldMk cId="1798124080" sldId="287"/>
            <ac:spMk id="5" creationId="{8F088852-784C-4F13-9CA6-AA5E6179CC06}"/>
          </ac:spMkLst>
        </pc:spChg>
        <pc:spChg chg="add mod ord">
          <ac:chgData name="Varuna Mossier" userId="d47e3fd3f88b69a9" providerId="LiveId" clId="{CBD843F4-CE62-48E0-91E0-6C2A410C608D}" dt="2019-11-27T16:08:11.004" v="898" actId="1582"/>
          <ac:spMkLst>
            <pc:docMk/>
            <pc:sldMk cId="1798124080" sldId="287"/>
            <ac:spMk id="6" creationId="{4ED94E95-5468-4395-8E63-AC04AB0B2D21}"/>
          </ac:spMkLst>
        </pc:spChg>
        <pc:spChg chg="add del mod">
          <ac:chgData name="Varuna Mossier" userId="d47e3fd3f88b69a9" providerId="LiveId" clId="{CBD843F4-CE62-48E0-91E0-6C2A410C608D}" dt="2019-11-27T16:08:15.712" v="899" actId="478"/>
          <ac:spMkLst>
            <pc:docMk/>
            <pc:sldMk cId="1798124080" sldId="287"/>
            <ac:spMk id="12" creationId="{D3B782E5-ED79-449F-9DB6-F59F09580F02}"/>
          </ac:spMkLst>
        </pc:spChg>
        <pc:spChg chg="add del mod">
          <ac:chgData name="Varuna Mossier" userId="d47e3fd3f88b69a9" providerId="LiveId" clId="{CBD843F4-CE62-48E0-91E0-6C2A410C608D}" dt="2019-11-27T16:08:24.248" v="902" actId="478"/>
          <ac:spMkLst>
            <pc:docMk/>
            <pc:sldMk cId="1798124080" sldId="287"/>
            <ac:spMk id="14" creationId="{0BC3FECB-BA9B-45B0-8AAC-0730D69B4ECF}"/>
          </ac:spMkLst>
        </pc:spChg>
        <pc:spChg chg="add mod">
          <ac:chgData name="Varuna Mossier" userId="d47e3fd3f88b69a9" providerId="LiveId" clId="{CBD843F4-CE62-48E0-91E0-6C2A410C608D}" dt="2019-11-27T16:11:31.149" v="925" actId="1076"/>
          <ac:spMkLst>
            <pc:docMk/>
            <pc:sldMk cId="1798124080" sldId="287"/>
            <ac:spMk id="15" creationId="{834B5344-B05A-4C74-9425-A7C1A7B91F1C}"/>
          </ac:spMkLst>
        </pc:spChg>
        <pc:spChg chg="add mod">
          <ac:chgData name="Varuna Mossier" userId="d47e3fd3f88b69a9" providerId="LiveId" clId="{CBD843F4-CE62-48E0-91E0-6C2A410C608D}" dt="2019-11-27T16:11:31.149" v="925" actId="1076"/>
          <ac:spMkLst>
            <pc:docMk/>
            <pc:sldMk cId="1798124080" sldId="287"/>
            <ac:spMk id="16" creationId="{B156CB24-1D2F-4582-9D9B-374906AB4DBB}"/>
          </ac:spMkLst>
        </pc:spChg>
        <pc:spChg chg="del mod">
          <ac:chgData name="Varuna Mossier" userId="d47e3fd3f88b69a9" providerId="LiveId" clId="{CBD843F4-CE62-48E0-91E0-6C2A410C608D}" dt="2019-11-27T15:29:13.777" v="758" actId="478"/>
          <ac:spMkLst>
            <pc:docMk/>
            <pc:sldMk cId="1798124080" sldId="287"/>
            <ac:spMk id="96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5:31:51.321" v="766" actId="478"/>
          <ac:spMkLst>
            <pc:docMk/>
            <pc:sldMk cId="1798124080" sldId="287"/>
            <ac:spMk id="106" creationId="{00000000-0000-0000-0000-000000000000}"/>
          </ac:spMkLst>
        </pc:spChg>
        <pc:spChg chg="mod ord">
          <ac:chgData name="Varuna Mossier" userId="d47e3fd3f88b69a9" providerId="LiveId" clId="{CBD843F4-CE62-48E0-91E0-6C2A410C608D}" dt="2019-11-27T16:10:56.811" v="915" actId="20577"/>
          <ac:spMkLst>
            <pc:docMk/>
            <pc:sldMk cId="1798124080" sldId="287"/>
            <ac:spMk id="107" creationId="{00000000-0000-0000-0000-000000000000}"/>
          </ac:spMkLst>
        </pc:spChg>
        <pc:picChg chg="mod">
          <ac:chgData name="Varuna Mossier" userId="d47e3fd3f88b69a9" providerId="LiveId" clId="{CBD843F4-CE62-48E0-91E0-6C2A410C608D}" dt="2019-11-27T15:27:41.810" v="748" actId="1076"/>
          <ac:picMkLst>
            <pc:docMk/>
            <pc:sldMk cId="1798124080" sldId="287"/>
            <ac:picMk id="3" creationId="{C16E9071-44CB-4A42-81EA-C6456953A4C2}"/>
          </ac:picMkLst>
        </pc:picChg>
        <pc:picChg chg="mod">
          <ac:chgData name="Varuna Mossier" userId="d47e3fd3f88b69a9" providerId="LiveId" clId="{CBD843F4-CE62-48E0-91E0-6C2A410C608D}" dt="2019-11-27T15:27:38.044" v="747" actId="1076"/>
          <ac:picMkLst>
            <pc:docMk/>
            <pc:sldMk cId="1798124080" sldId="287"/>
            <ac:picMk id="20" creationId="{41BB1C08-B438-42D7-89E3-CFC2E67A4592}"/>
          </ac:picMkLst>
        </pc:picChg>
      </pc:sldChg>
      <pc:sldChg chg="addSp delSp modSp add del">
        <pc:chgData name="Varuna Mossier" userId="d47e3fd3f88b69a9" providerId="LiveId" clId="{CBD843F4-CE62-48E0-91E0-6C2A410C608D}" dt="2019-11-27T15:42:05.649" v="819" actId="2696"/>
        <pc:sldMkLst>
          <pc:docMk/>
          <pc:sldMk cId="2548589483" sldId="288"/>
        </pc:sldMkLst>
        <pc:spChg chg="add del mod">
          <ac:chgData name="Varuna Mossier" userId="d47e3fd3f88b69a9" providerId="LiveId" clId="{CBD843F4-CE62-48E0-91E0-6C2A410C608D}" dt="2019-11-27T15:35:30.398" v="800" actId="767"/>
          <ac:spMkLst>
            <pc:docMk/>
            <pc:sldMk cId="2548589483" sldId="288"/>
            <ac:spMk id="2" creationId="{0F3EF2FD-08D9-468B-A166-FF68DD8B7177}"/>
          </ac:spMkLst>
        </pc:spChg>
        <pc:spChg chg="del mod">
          <ac:chgData name="Varuna Mossier" userId="d47e3fd3f88b69a9" providerId="LiveId" clId="{CBD843F4-CE62-48E0-91E0-6C2A410C608D}" dt="2019-11-27T15:32:50.791" v="770" actId="478"/>
          <ac:spMkLst>
            <pc:docMk/>
            <pc:sldMk cId="2548589483" sldId="288"/>
            <ac:spMk id="96" creationId="{00000000-0000-0000-0000-000000000000}"/>
          </ac:spMkLst>
        </pc:spChg>
        <pc:spChg chg="del">
          <ac:chgData name="Varuna Mossier" userId="d47e3fd3f88b69a9" providerId="LiveId" clId="{CBD843F4-CE62-48E0-91E0-6C2A410C608D}" dt="2019-11-27T15:32:37.505" v="769" actId="478"/>
          <ac:spMkLst>
            <pc:docMk/>
            <pc:sldMk cId="2548589483" sldId="288"/>
            <ac:spMk id="106" creationId="{00000000-0000-0000-0000-000000000000}"/>
          </ac:spMkLst>
        </pc:spChg>
        <pc:spChg chg="mod">
          <ac:chgData name="Varuna Mossier" userId="d47e3fd3f88b69a9" providerId="LiveId" clId="{CBD843F4-CE62-48E0-91E0-6C2A410C608D}" dt="2019-11-27T15:35:31.787" v="801" actId="20577"/>
          <ac:spMkLst>
            <pc:docMk/>
            <pc:sldMk cId="2548589483" sldId="288"/>
            <ac:spMk id="107" creationId="{00000000-0000-0000-0000-000000000000}"/>
          </ac:spMkLst>
        </pc:spChg>
      </pc:sldChg>
      <pc:sldChg chg="add del">
        <pc:chgData name="Varuna Mossier" userId="d47e3fd3f88b69a9" providerId="LiveId" clId="{CBD843F4-CE62-48E0-91E0-6C2A410C608D}" dt="2019-11-27T15:35:25.885" v="791"/>
        <pc:sldMkLst>
          <pc:docMk/>
          <pc:sldMk cId="37834996" sldId="289"/>
        </pc:sldMkLst>
      </pc:sldChg>
    </pc:docChg>
  </pc:docChgLst>
</pc:chgInfo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58" idx="1">
    <p:pos x="6000" y="0"/>
    <p:text>Depuis cet écran, deux actions possible selon le moment: 
Groupes pas encore consituté ==&gt; écran 3
Groupe déjà constitué ==&gt; accès au fil de discussion correspondant
-Office</p:tex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63" idx="7">
    <p:pos x="6000" y="0"/>
    <p:text>Pour répondre à la question:
1. Natel = glisser du doigt
2. Ordi = double clic
-Office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58" idx="13">
    <p:pos x="6000" y="0"/>
    <p:text>Depuis cet écran, deux actions possible selon le moment: 
Groupes pas encore consituté ==&gt; écran 3
Groupe déjà constitué ==&gt; accès au fil de discussion correspondant
-Office</p:tex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58" idx="14">
    <p:pos x="6000" y="0"/>
    <p:text>Depuis cet écran, deux actions possible selon le moment: 
Groupes pas encore consituté ==&gt; écran 3
Groupe déjà constitué ==&gt; accès au fil de discussion correspondant
-Office</p:tex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60" idx="2">
    <p:pos x="6000" y="0"/>
    <p:text>Depuis cet écran, deux actions possible selon le moment: 
Groupes pas encore consituté ==&gt; écran 3
Groupe déjà constitué ==&gt; accès au fil de discussion correspondant
-Office</p:tex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60" idx="2">
    <p:pos x="6000" y="0"/>
    <p:text>Depuis cet écran, deux actions possible selon le moment: 
Groupes pas encore consituté ==&gt; écran 3
Groupe déjà constitué ==&gt; accès au fil de discussion correspondant
-Office</p:tex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66" idx="4">
    <p:pos x="6000" y="0"/>
    <p:text>La confirmation du mot de passe n'apparait que la première fois
-Office</p:tex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66" idx="4">
    <p:pos x="6000" y="0"/>
    <p:text>La confirmation du mot de passe n'apparait que la première fois
-Office</p:tex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57" idx="5">
    <p:pos x="6000" y="0"/>
    <p:text>Pour répondre à la question:
1. Natel = glisser du doigt
2. Ordi = double clic
-Office</p:tex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11-25T16:47:15.655" idx="6">
    <p:pos x="6000" y="0"/>
    <p:text>Cet écran n'apparait que lors la première connexion à la période d'un étudiant. 
Il est sinon directemetn redirigé vers le fil d'actualité. 
-Office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4531324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2585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36465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9" name="Google Shape;479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36465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213646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7779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355850" y="685800"/>
            <a:ext cx="214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35138" y="894582"/>
            <a:ext cx="1531541" cy="617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270274" y="1631845"/>
            <a:ext cx="1261269" cy="7359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lvl="0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18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-49336" y="811362"/>
            <a:ext cx="1900486" cy="16216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-275948" y="587390"/>
            <a:ext cx="1146556" cy="79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450654" y="522481"/>
            <a:ext cx="1146556" cy="209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90091" y="671935"/>
            <a:ext cx="1621632" cy="190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-tête de section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142332" y="1850492"/>
            <a:ext cx="1531541" cy="5719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Calibri"/>
              <a:buNone/>
              <a:defRPr sz="13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142332" y="1220551"/>
            <a:ext cx="1531541" cy="6299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>
            <a:lvl1pPr marL="457200" lvl="0" indent="-228600" algn="l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rgbClr val="888888"/>
              </a:buClr>
              <a:buSzPts val="600"/>
              <a:buNone/>
              <a:defRPr sz="6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500"/>
              <a:buNone/>
              <a:defRPr sz="5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80"/>
              </a:spcBef>
              <a:spcAft>
                <a:spcPts val="0"/>
              </a:spcAft>
              <a:buClr>
                <a:srgbClr val="888888"/>
              </a:buClr>
              <a:buSzPts val="400"/>
              <a:buNone/>
              <a:defRPr sz="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17831" y="313305"/>
            <a:ext cx="144520" cy="88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marL="914400" lvl="1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2pPr>
            <a:lvl3pPr marL="1371600" lvl="2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3pPr>
            <a:lvl4pPr marL="1828800" lvl="3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–"/>
              <a:defRPr sz="600"/>
            </a:lvl4pPr>
            <a:lvl5pPr marL="2286000" lvl="4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»"/>
              <a:defRPr sz="600"/>
            </a:lvl5pPr>
            <a:lvl6pPr marL="2743200" lvl="5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192383" y="313305"/>
            <a:ext cx="144833" cy="887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1pPr>
            <a:lvl2pPr marL="914400" lvl="1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2pPr>
            <a:lvl3pPr marL="1371600" lvl="2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3pPr>
            <a:lvl4pPr marL="1828800" lvl="3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–"/>
              <a:defRPr sz="600"/>
            </a:lvl4pPr>
            <a:lvl5pPr marL="2286000" lvl="4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»"/>
              <a:defRPr sz="600"/>
            </a:lvl5pPr>
            <a:lvl6pPr marL="2743200" lvl="5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90090" y="644605"/>
            <a:ext cx="796114" cy="26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2pPr>
            <a:lvl3pPr marL="1371600" lvl="2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2"/>
          </p:nvPr>
        </p:nvSpPr>
        <p:spPr>
          <a:xfrm>
            <a:off x="90090" y="913247"/>
            <a:ext cx="796114" cy="165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1pPr>
            <a:lvl2pPr marL="914400" lvl="1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–"/>
              <a:defRPr sz="600"/>
            </a:lvl2pPr>
            <a:lvl3pPr marL="1371600" lvl="2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3pPr>
            <a:lvl4pPr marL="1828800" lvl="3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–"/>
              <a:defRPr sz="500"/>
            </a:lvl4pPr>
            <a:lvl5pPr marL="2286000" lvl="4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»"/>
              <a:defRPr sz="500"/>
            </a:lvl5pPr>
            <a:lvl6pPr marL="2743200" lvl="5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6pPr>
            <a:lvl7pPr marL="3200400" lvl="6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7pPr>
            <a:lvl8pPr marL="3657600" lvl="7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8pPr>
            <a:lvl9pPr marL="4114800" lvl="8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3"/>
          </p:nvPr>
        </p:nvSpPr>
        <p:spPr>
          <a:xfrm>
            <a:off x="915296" y="644605"/>
            <a:ext cx="796426" cy="268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>
            <a:lvl1pPr marL="457200" lvl="0" indent="-2286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1"/>
            </a:lvl1pPr>
            <a:lvl2pPr marL="914400" lvl="1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2pPr>
            <a:lvl3pPr marL="1371600" lvl="2" indent="-2286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 b="1"/>
            </a:lvl3pPr>
            <a:lvl4pPr marL="1828800" lvl="3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4pPr>
            <a:lvl5pPr marL="2286000" lvl="4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5pPr>
            <a:lvl6pPr marL="2743200" lvl="5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6pPr>
            <a:lvl7pPr marL="3200400" lvl="6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7pPr>
            <a:lvl8pPr marL="3657600" lvl="7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8pPr>
            <a:lvl9pPr marL="4114800" lvl="8" indent="-228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 b="1"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4"/>
          </p:nvPr>
        </p:nvSpPr>
        <p:spPr>
          <a:xfrm>
            <a:off x="915296" y="913247"/>
            <a:ext cx="796426" cy="1659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1pPr>
            <a:lvl2pPr marL="914400" lvl="1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–"/>
              <a:defRPr sz="600"/>
            </a:lvl2pPr>
            <a:lvl3pPr marL="1371600" lvl="2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3pPr>
            <a:lvl4pPr marL="1828800" lvl="3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–"/>
              <a:defRPr sz="500"/>
            </a:lvl4pPr>
            <a:lvl5pPr marL="2286000" lvl="4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»"/>
              <a:defRPr sz="500"/>
            </a:lvl5pPr>
            <a:lvl6pPr marL="2743200" lvl="5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6pPr>
            <a:lvl7pPr marL="3200400" lvl="6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7pPr>
            <a:lvl8pPr marL="3657600" lvl="7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8pPr>
            <a:lvl9pPr marL="4114800" lvl="8" indent="-26035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Char char="•"/>
              <a:defRPr sz="500"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90091" y="114656"/>
            <a:ext cx="592784" cy="487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704459" y="114657"/>
            <a:ext cx="1007264" cy="2457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921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1pPr>
            <a:lvl2pPr marL="914400" lvl="1" indent="-28575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2pPr>
            <a:lvl3pPr marL="1371600" lvl="2" indent="-279400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3pPr>
            <a:lvl4pPr marL="1828800" lvl="3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–"/>
              <a:defRPr sz="600"/>
            </a:lvl4pPr>
            <a:lvl5pPr marL="2286000" lvl="4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»"/>
              <a:defRPr sz="600"/>
            </a:lvl5pPr>
            <a:lvl6pPr marL="2743200" lvl="5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6pPr>
            <a:lvl7pPr marL="3200400" lvl="6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7pPr>
            <a:lvl8pPr marL="3657600" lvl="7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8pPr>
            <a:lvl9pPr marL="4114800" lvl="8" indent="-266700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Char char="•"/>
              <a:defRPr sz="6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90091" y="602610"/>
            <a:ext cx="592784" cy="19698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2860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1pPr>
            <a:lvl2pPr marL="914400" lvl="1" indent="-22860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marL="1371600" lvl="2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6pPr>
            <a:lvl7pPr marL="3200400" lvl="6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7pPr>
            <a:lvl8pPr marL="3657600" lvl="7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8pPr>
            <a:lvl9pPr marL="4114800" lvl="8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353168" y="2015809"/>
            <a:ext cx="1081088" cy="237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  <a:defRPr sz="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353168" y="257310"/>
            <a:ext cx="1081088" cy="172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R="0" lvl="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353168" y="2253785"/>
            <a:ext cx="1081088" cy="337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lvl="0" indent="-22860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1pPr>
            <a:lvl2pPr marL="914400" lvl="1" indent="-228600" algn="l">
              <a:spcBef>
                <a:spcPts val="80"/>
              </a:spcBef>
              <a:spcAft>
                <a:spcPts val="0"/>
              </a:spcAft>
              <a:buClr>
                <a:schemeClr val="dk1"/>
              </a:buClr>
              <a:buSzPts val="400"/>
              <a:buNone/>
              <a:defRPr sz="400"/>
            </a:lvl2pPr>
            <a:lvl3pPr marL="1371600" lvl="2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3pPr>
            <a:lvl4pPr marL="1828800" lvl="3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4pPr>
            <a:lvl5pPr marL="2286000" lvl="4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5pPr>
            <a:lvl6pPr marL="2743200" lvl="5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6pPr>
            <a:lvl7pPr marL="3200400" lvl="6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7pPr>
            <a:lvl8pPr marL="3657600" lvl="7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8pPr>
            <a:lvl9pPr marL="4114800" lvl="8" indent="-228600" algn="l">
              <a:spcBef>
                <a:spcPts val="60"/>
              </a:spcBef>
              <a:spcAft>
                <a:spcPts val="0"/>
              </a:spcAft>
              <a:buClr>
                <a:schemeClr val="dk1"/>
              </a:buClr>
              <a:buSzPts val="300"/>
              <a:buNone/>
              <a:defRPr sz="3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0091" y="115321"/>
            <a:ext cx="1621632" cy="479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0091" y="671935"/>
            <a:ext cx="1621632" cy="19004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>
            <a:lvl1pPr marL="457200" marR="0" lvl="0" indent="-292100" algn="l" rtl="0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8575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Char char="–"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794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Char char="•"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–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»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66700" algn="l" rtl="0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600"/>
              <a:buFont typeface="Arial"/>
              <a:buChar char="•"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90093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15620" y="2669079"/>
            <a:ext cx="570574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291301" y="2669079"/>
            <a:ext cx="420423" cy="153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4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slide" Target="slide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comments" Target="../comments/comment6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4" Type="http://schemas.openxmlformats.org/officeDocument/2006/relationships/comments" Target="../comments/comment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slide" Target="slide21.xml"/><Relationship Id="rId5" Type="http://schemas.openxmlformats.org/officeDocument/2006/relationships/slide" Target="slide7.xml"/><Relationship Id="rId6" Type="http://schemas.openxmlformats.org/officeDocument/2006/relationships/image" Target="../media/image6.png"/><Relationship Id="rId7" Type="http://schemas.openxmlformats.org/officeDocument/2006/relationships/slide" Target="slide22.xml"/><Relationship Id="rId8" Type="http://schemas.openxmlformats.org/officeDocument/2006/relationships/comments" Target="../comments/comment8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comments" Target="../comments/commen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5.xml"/><Relationship Id="rId5" Type="http://schemas.openxmlformats.org/officeDocument/2006/relationships/slide" Target="slide21.xml"/><Relationship Id="rId6" Type="http://schemas.openxmlformats.org/officeDocument/2006/relationships/image" Target="../media/image7.png"/><Relationship Id="rId7" Type="http://schemas.openxmlformats.org/officeDocument/2006/relationships/slide" Target="slide22.xml"/><Relationship Id="rId8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0.xml"/><Relationship Id="rId4" Type="http://schemas.openxmlformats.org/officeDocument/2006/relationships/slide" Target="slide24.xml"/><Relationship Id="rId5" Type="http://schemas.openxmlformats.org/officeDocument/2006/relationships/slide" Target="slide25.xml"/><Relationship Id="rId6" Type="http://schemas.openxmlformats.org/officeDocument/2006/relationships/slide" Target="slide21.xml"/><Relationship Id="rId7" Type="http://schemas.openxmlformats.org/officeDocument/2006/relationships/image" Target="../media/image7.png"/><Relationship Id="rId8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2.xml"/><Relationship Id="rId5" Type="http://schemas.openxmlformats.org/officeDocument/2006/relationships/slide" Target="slide25.xml"/><Relationship Id="rId6" Type="http://schemas.openxmlformats.org/officeDocument/2006/relationships/slide" Target="slide21.xml"/><Relationship Id="rId7" Type="http://schemas.openxmlformats.org/officeDocument/2006/relationships/image" Target="../media/image7.png"/><Relationship Id="rId8" Type="http://schemas.openxmlformats.org/officeDocument/2006/relationships/slide" Target="slide20.xml"/><Relationship Id="rId9" Type="http://schemas.openxmlformats.org/officeDocument/2006/relationships/comments" Target="../comments/comment1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.png"/><Relationship Id="rId5" Type="http://schemas.openxmlformats.org/officeDocument/2006/relationships/slide" Target="slide5.xml"/><Relationship Id="rId6" Type="http://schemas.openxmlformats.org/officeDocument/2006/relationships/image" Target="../media/image2.png"/><Relationship Id="rId7" Type="http://schemas.openxmlformats.org/officeDocument/2006/relationships/slide" Target="slide6.xml"/><Relationship Id="rId8" Type="http://schemas.openxmlformats.org/officeDocument/2006/relationships/comments" Target="../comments/comment1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5.xml"/><Relationship Id="rId5" Type="http://schemas.openxmlformats.org/officeDocument/2006/relationships/slide" Target="slide21.xml"/><Relationship Id="rId6" Type="http://schemas.openxmlformats.org/officeDocument/2006/relationships/image" Target="../media/image7.png"/><Relationship Id="rId7" Type="http://schemas.openxmlformats.org/officeDocument/2006/relationships/slide" Target="slide17.xml"/><Relationship Id="rId8" Type="http://schemas.openxmlformats.org/officeDocument/2006/relationships/slide" Target="slide2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4" Type="http://schemas.openxmlformats.org/officeDocument/2006/relationships/slide" Target="slide24.xml"/><Relationship Id="rId5" Type="http://schemas.openxmlformats.org/officeDocument/2006/relationships/slide" Target="slide23.xml"/><Relationship Id="rId6" Type="http://schemas.openxmlformats.org/officeDocument/2006/relationships/image" Target="../media/image8.png"/><Relationship Id="rId7" Type="http://schemas.openxmlformats.org/officeDocument/2006/relationships/slide" Target="slide22.xml"/><Relationship Id="rId8" Type="http://schemas.openxmlformats.org/officeDocument/2006/relationships/slide" Target="slide25.xml"/><Relationship Id="rId9" Type="http://schemas.openxmlformats.org/officeDocument/2006/relationships/image" Target="../media/image7.png"/><Relationship Id="rId10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4" Type="http://schemas.openxmlformats.org/officeDocument/2006/relationships/slide" Target="slide23.xml"/><Relationship Id="rId5" Type="http://schemas.openxmlformats.org/officeDocument/2006/relationships/slide" Target="slide22.xml"/><Relationship Id="rId6" Type="http://schemas.openxmlformats.org/officeDocument/2006/relationships/slide" Target="slide17.xml"/><Relationship Id="rId7" Type="http://schemas.openxmlformats.org/officeDocument/2006/relationships/slide" Target="slide25.xml"/><Relationship Id="rId8" Type="http://schemas.openxmlformats.org/officeDocument/2006/relationships/image" Target="../media/image7.png"/><Relationship Id="rId9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4" Type="http://schemas.openxmlformats.org/officeDocument/2006/relationships/slide" Target="slide21.xml"/><Relationship Id="rId5" Type="http://schemas.openxmlformats.org/officeDocument/2006/relationships/slide" Target="slide17.xml"/><Relationship Id="rId6" Type="http://schemas.openxmlformats.org/officeDocument/2006/relationships/image" Target="../media/image9.png"/><Relationship Id="rId7" Type="http://schemas.openxmlformats.org/officeDocument/2006/relationships/image" Target="../media/image10.png"/><Relationship Id="rId8" Type="http://schemas.openxmlformats.org/officeDocument/2006/relationships/slide" Target="slide24.xml"/><Relationship Id="rId9" Type="http://schemas.openxmlformats.org/officeDocument/2006/relationships/slide" Target="slide25.xml"/><Relationship Id="rId10" Type="http://schemas.openxmlformats.org/officeDocument/2006/relationships/image" Target="../media/image7.png"/><Relationship Id="rId11" Type="http://schemas.openxmlformats.org/officeDocument/2006/relationships/slide" Target="slide20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4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4" Type="http://schemas.openxmlformats.org/officeDocument/2006/relationships/slide" Target="slide7.xml"/><Relationship Id="rId5" Type="http://schemas.openxmlformats.org/officeDocument/2006/relationships/slide" Target="slide26.xml"/><Relationship Id="rId6" Type="http://schemas.openxmlformats.org/officeDocument/2006/relationships/slide" Target="slide29.xml"/><Relationship Id="rId7" Type="http://schemas.openxmlformats.org/officeDocument/2006/relationships/slide" Target="slide30.xml"/><Relationship Id="rId8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4" Type="http://schemas.openxmlformats.org/officeDocument/2006/relationships/image" Target="../media/image11.png"/><Relationship Id="rId5" Type="http://schemas.openxmlformats.org/officeDocument/2006/relationships/slide" Target="slide1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slide" Target="slide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slide" Target="slide2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.png"/><Relationship Id="rId5" Type="http://schemas.openxmlformats.org/officeDocument/2006/relationships/slide" Target="slide14.xml"/><Relationship Id="rId6" Type="http://schemas.openxmlformats.org/officeDocument/2006/relationships/slide" Target="slide5.xml"/><Relationship Id="rId7" Type="http://schemas.openxmlformats.org/officeDocument/2006/relationships/image" Target="../media/image2.png"/><Relationship Id="rId8" Type="http://schemas.openxmlformats.org/officeDocument/2006/relationships/slide" Target="slide6.xml"/><Relationship Id="rId9" Type="http://schemas.openxmlformats.org/officeDocument/2006/relationships/image" Target="../media/image3.png"/><Relationship Id="rId10" Type="http://schemas.openxmlformats.org/officeDocument/2006/relationships/comments" Target="../comments/comment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slide" Target="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4" Type="http://schemas.openxmlformats.org/officeDocument/2006/relationships/image" Target="../media/image1.png"/><Relationship Id="rId5" Type="http://schemas.openxmlformats.org/officeDocument/2006/relationships/slide" Target="slide14.xml"/><Relationship Id="rId6" Type="http://schemas.openxmlformats.org/officeDocument/2006/relationships/slide" Target="slide5.xml"/><Relationship Id="rId7" Type="http://schemas.openxmlformats.org/officeDocument/2006/relationships/image" Target="../media/image2.png"/><Relationship Id="rId8" Type="http://schemas.openxmlformats.org/officeDocument/2006/relationships/slide" Target="slide6.xml"/><Relationship Id="rId9" Type="http://schemas.openxmlformats.org/officeDocument/2006/relationships/image" Target="../media/image3.png"/><Relationship Id="rId10" Type="http://schemas.openxmlformats.org/officeDocument/2006/relationships/comments" Target="../comments/comment3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4" Type="http://schemas.openxmlformats.org/officeDocument/2006/relationships/slide" Target="slide3.xml"/><Relationship Id="rId5" Type="http://schemas.openxmlformats.org/officeDocument/2006/relationships/image" Target="../media/image4.png"/><Relationship Id="rId6" Type="http://schemas.openxmlformats.org/officeDocument/2006/relationships/slide" Target="slide2.xml"/><Relationship Id="rId7" Type="http://schemas.openxmlformats.org/officeDocument/2006/relationships/comments" Target="../comments/comment4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4" Type="http://schemas.openxmlformats.org/officeDocument/2006/relationships/slide" Target="slide3.xml"/><Relationship Id="rId5" Type="http://schemas.openxmlformats.org/officeDocument/2006/relationships/comments" Target="../comments/comment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4" Type="http://schemas.openxmlformats.org/officeDocument/2006/relationships/slide" Target="slide15.xml"/><Relationship Id="rId5" Type="http://schemas.openxmlformats.org/officeDocument/2006/relationships/slide" Target="slide8.xml"/><Relationship Id="rId6" Type="http://schemas.openxmlformats.org/officeDocument/2006/relationships/slide" Target="slide25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4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err="1">
                <a:solidFill>
                  <a:schemeClr val="lt1"/>
                </a:solidFill>
              </a:rPr>
              <a:t>Any</a:t>
            </a:r>
            <a:r>
              <a:rPr lang="fr-FR" dirty="0">
                <a:solidFill>
                  <a:schemeClr val="lt1"/>
                </a:solidFill>
              </a:rPr>
              <a:t> </a:t>
            </a:r>
            <a:r>
              <a:rPr lang="fr-FR" dirty="0" smtClean="0">
                <a:solidFill>
                  <a:schemeClr val="lt1"/>
                </a:solidFill>
              </a:rPr>
              <a:t>Question</a:t>
            </a:r>
            <a:endParaRPr dirty="0"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4173" y="577540"/>
            <a:ext cx="1584169" cy="104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</a:pPr>
            <a:r>
              <a:rPr lang="fr-FR" sz="1100" dirty="0">
                <a:solidFill>
                  <a:schemeClr val="dk1"/>
                </a:solidFill>
              </a:rPr>
              <a:t>Description</a:t>
            </a:r>
            <a:endParaRPr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 dirty="0">
                <a:solidFill>
                  <a:schemeClr val="dk1"/>
                </a:solidFill>
              </a:rPr>
              <a:t>La plateforme </a:t>
            </a:r>
            <a:r>
              <a:rPr lang="fr-FR" sz="800" dirty="0" err="1">
                <a:solidFill>
                  <a:schemeClr val="dk1"/>
                </a:solidFill>
              </a:rPr>
              <a:t>Any</a:t>
            </a:r>
            <a:r>
              <a:rPr lang="fr-FR" sz="800" dirty="0">
                <a:solidFill>
                  <a:schemeClr val="dk1"/>
                </a:solidFill>
              </a:rPr>
              <a:t> </a:t>
            </a:r>
            <a:r>
              <a:rPr lang="fr-FR" sz="800" dirty="0" smtClean="0">
                <a:solidFill>
                  <a:schemeClr val="dk1"/>
                </a:solidFill>
              </a:rPr>
              <a:t>Question </a:t>
            </a:r>
            <a:r>
              <a:rPr lang="fr-FR" sz="800" dirty="0">
                <a:solidFill>
                  <a:schemeClr val="dk1"/>
                </a:solidFill>
              </a:rPr>
              <a:t>offre la possibilité aux utilisateurs de poser des questions sur des sujets liés à des cours/modules.</a:t>
            </a:r>
            <a:endParaRPr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 dirty="0">
                <a:solidFill>
                  <a:schemeClr val="dk1"/>
                </a:solidFill>
              </a:rPr>
              <a:t> </a:t>
            </a: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22637" y="2254205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C0C0C"/>
              </a:buClr>
              <a:buSzPts val="900"/>
              <a:buFont typeface="Arial"/>
              <a:buNone/>
            </a:pPr>
            <a:r>
              <a:rPr lang="fr-FR" sz="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Connexion</a:t>
            </a:r>
            <a:endParaRPr/>
          </a:p>
          <a:p>
            <a:pPr marL="0" marR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Arial"/>
              <a:buNone/>
            </a:pPr>
            <a:r>
              <a:rPr lang="fr-FR"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sp>
        <p:nvSpPr>
          <p:cNvPr id="87" name="Google Shape;87;p13">
            <a:hlinkClick r:id="rId3" action="ppaction://hlinksldjump"/>
          </p:cNvPr>
          <p:cNvSpPr/>
          <p:nvPr/>
        </p:nvSpPr>
        <p:spPr>
          <a:xfrm>
            <a:off x="189302" y="1666574"/>
            <a:ext cx="243602" cy="244221"/>
          </a:xfrm>
          <a:prstGeom prst="ellipse">
            <a:avLst/>
          </a:prstGeom>
          <a:solidFill>
            <a:schemeClr val="dk2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 txBox="1"/>
          <p:nvPr/>
        </p:nvSpPr>
        <p:spPr>
          <a:xfrm>
            <a:off x="438030" y="1618019"/>
            <a:ext cx="101158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b="1" i="0" u="none" strike="noStrike" cap="none">
                <a:solidFill>
                  <a:srgbClr val="0C0C0C"/>
                </a:solidFill>
                <a:latin typeface="Calibri"/>
                <a:ea typeface="Calibri"/>
                <a:cs typeface="Calibri"/>
                <a:sym typeface="Calibri"/>
              </a:rPr>
              <a:t>Créer un nouveau groupe</a:t>
            </a:r>
            <a:endParaRPr/>
          </a:p>
        </p:txBody>
      </p:sp>
      <p:sp>
        <p:nvSpPr>
          <p:cNvPr id="89" name="Google Shape;89;p13">
            <a:hlinkClick r:id="rId4" action="ppaction://hlinksldjump"/>
          </p:cNvPr>
          <p:cNvSpPr/>
          <p:nvPr/>
        </p:nvSpPr>
        <p:spPr>
          <a:xfrm>
            <a:off x="195074" y="2244146"/>
            <a:ext cx="242956" cy="244221"/>
          </a:xfrm>
          <a:prstGeom prst="ellipse">
            <a:avLst/>
          </a:prstGeom>
          <a:gradFill>
            <a:gsLst>
              <a:gs pos="0">
                <a:srgbClr val="3E7FCD"/>
              </a:gs>
              <a:gs pos="100000">
                <a:srgbClr val="96C0FF"/>
              </a:gs>
            </a:gsLst>
            <a:lin ang="16200000" scaled="0"/>
          </a:gra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Partager votre groupe</a:t>
            </a:r>
            <a:endParaRPr dirty="0"/>
          </a:p>
        </p:txBody>
      </p:sp>
      <p:sp>
        <p:nvSpPr>
          <p:cNvPr id="168" name="Google Shape;168;p20"/>
          <p:cNvSpPr txBox="1">
            <a:spLocks noGrp="1"/>
          </p:cNvSpPr>
          <p:nvPr>
            <p:ph type="subTitle" idx="1"/>
          </p:nvPr>
        </p:nvSpPr>
        <p:spPr>
          <a:xfrm>
            <a:off x="114173" y="454617"/>
            <a:ext cx="1584169" cy="209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</p:txBody>
      </p:sp>
      <p:sp>
        <p:nvSpPr>
          <p:cNvPr id="169" name="Google Shape;169;p20"/>
          <p:cNvSpPr txBox="1"/>
          <p:nvPr/>
        </p:nvSpPr>
        <p:spPr>
          <a:xfrm>
            <a:off x="517511" y="1704014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20"/>
          <p:cNvSpPr txBox="1"/>
          <p:nvPr/>
        </p:nvSpPr>
        <p:spPr>
          <a:xfrm>
            <a:off x="103471" y="499052"/>
            <a:ext cx="1584169" cy="2062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Entrez les adresses mail de vos contacts: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20">
            <a:hlinkClick r:id="rId3" action="ppaction://hlinksldjump"/>
          </p:cNvPr>
          <p:cNvSpPr txBox="1"/>
          <p:nvPr/>
        </p:nvSpPr>
        <p:spPr>
          <a:xfrm>
            <a:off x="342522" y="2461299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endParaRPr/>
          </a:p>
        </p:txBody>
      </p:sp>
      <p:sp>
        <p:nvSpPr>
          <p:cNvPr id="7" name="Google Shape;167;p20"/>
          <p:cNvSpPr txBox="1">
            <a:spLocks/>
          </p:cNvSpPr>
          <p:nvPr/>
        </p:nvSpPr>
        <p:spPr>
          <a:xfrm>
            <a:off x="190500" y="946151"/>
            <a:ext cx="1422400" cy="1320799"/>
          </a:xfrm>
          <a:prstGeom prst="rect">
            <a:avLst/>
          </a:prstGeom>
          <a:noFill/>
          <a:ln>
            <a:solidFill>
              <a:schemeClr val="bg1">
                <a:lumMod val="75000"/>
              </a:schemeClr>
            </a:solidFill>
          </a:ln>
        </p:spPr>
        <p:txBody>
          <a:bodyPr spcFirstLastPara="1" wrap="square" lIns="28575" tIns="14275" rIns="28575" bIns="1427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>
              <a:buClr>
                <a:schemeClr val="lt1"/>
              </a:buClr>
              <a:buSzPts val="1400"/>
            </a:pPr>
            <a:r>
              <a:rPr lang="fr-CH" sz="800" dirty="0" smtClean="0">
                <a:solidFill>
                  <a:srgbClr val="BFBFBF"/>
                </a:solidFill>
              </a:rPr>
              <a:t>nom@exemple.ch, nom@exemple.ch,</a:t>
            </a:r>
          </a:p>
          <a:p>
            <a:pPr algn="l">
              <a:buClr>
                <a:schemeClr val="lt1"/>
              </a:buClr>
              <a:buSzPts val="1400"/>
            </a:pPr>
            <a:r>
              <a:rPr lang="fr-CH" sz="800" dirty="0" smtClean="0">
                <a:solidFill>
                  <a:srgbClr val="BFBFBF"/>
                </a:solidFill>
              </a:rPr>
              <a:t>Etc. </a:t>
            </a:r>
            <a:endParaRPr lang="fr-FR" sz="800" dirty="0">
              <a:solidFill>
                <a:srgbClr val="BFBFB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Envoyés!</a:t>
            </a:r>
            <a:endParaRPr/>
          </a:p>
        </p:txBody>
      </p:sp>
      <p:sp>
        <p:nvSpPr>
          <p:cNvPr id="177" name="Google Shape;177;p21"/>
          <p:cNvSpPr txBox="1">
            <a:spLocks noGrp="1"/>
          </p:cNvSpPr>
          <p:nvPr>
            <p:ph type="subTitle" idx="1"/>
          </p:nvPr>
        </p:nvSpPr>
        <p:spPr>
          <a:xfrm>
            <a:off x="114173" y="454617"/>
            <a:ext cx="1584169" cy="209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600">
                <a:solidFill>
                  <a:schemeClr val="dk1"/>
                </a:solidFill>
              </a:rPr>
              <a:t>Vos demandes ont bien été envoyées!</a:t>
            </a:r>
            <a:endParaRPr/>
          </a:p>
          <a:p>
            <a:pPr marL="0" lvl="0" indent="0" algn="l" rtl="0">
              <a:spcBef>
                <a:spcPts val="210"/>
              </a:spcBef>
              <a:spcAft>
                <a:spcPts val="0"/>
              </a:spcAft>
              <a:buClr>
                <a:srgbClr val="888888"/>
              </a:buClr>
              <a:buSzPts val="1050"/>
              <a:buNone/>
            </a:pPr>
            <a:endParaRPr sz="1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</p:txBody>
      </p:sp>
      <p:sp>
        <p:nvSpPr>
          <p:cNvPr id="178" name="Google Shape;178;p21"/>
          <p:cNvSpPr txBox="1"/>
          <p:nvPr/>
        </p:nvSpPr>
        <p:spPr>
          <a:xfrm>
            <a:off x="517511" y="1704014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21">
            <a:hlinkClick r:id="rId3" action="ppaction://hlinksldjump"/>
          </p:cNvPr>
          <p:cNvSpPr txBox="1"/>
          <p:nvPr/>
        </p:nvSpPr>
        <p:spPr>
          <a:xfrm>
            <a:off x="280017" y="2425108"/>
            <a:ext cx="1252817" cy="32784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Suivant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ctrTitle"/>
          </p:nvPr>
        </p:nvSpPr>
        <p:spPr>
          <a:xfrm>
            <a:off x="0" y="-13854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Enregistrement</a:t>
            </a: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114173" y="454617"/>
            <a:ext cx="1584169" cy="209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/>
          </a:p>
          <a:p>
            <a:pPr marL="0" lvl="0" indent="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fr-FR" sz="1050">
                <a:solidFill>
                  <a:schemeClr val="dk1"/>
                </a:solidFill>
              </a:rPr>
              <a:t>Nom du groupe: Zelda</a:t>
            </a:r>
            <a:endParaRPr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>
                <a:solidFill>
                  <a:schemeClr val="dk1"/>
                </a:solidFill>
              </a:rPr>
              <a:t>Nom d’utilisateur: ………………………</a:t>
            </a:r>
            <a:endParaRPr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>
                <a:solidFill>
                  <a:schemeClr val="dk1"/>
                </a:solidFill>
              </a:rPr>
              <a:t>Mot de passe: ……………………………..</a:t>
            </a:r>
            <a:endParaRPr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>
                <a:solidFill>
                  <a:schemeClr val="dk1"/>
                </a:solidFill>
              </a:rPr>
              <a:t>Confirmation mot de passe: ………………………………………………………..</a:t>
            </a:r>
            <a:endParaRPr/>
          </a:p>
        </p:txBody>
      </p:sp>
      <p:sp>
        <p:nvSpPr>
          <p:cNvPr id="186" name="Google Shape;186;p22"/>
          <p:cNvSpPr txBox="1"/>
          <p:nvPr/>
        </p:nvSpPr>
        <p:spPr>
          <a:xfrm>
            <a:off x="517511" y="1704014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>
            <a:hlinkClick r:id="rId3" action="ppaction://hlinksldjump"/>
          </p:cNvPr>
          <p:cNvSpPr txBox="1"/>
          <p:nvPr/>
        </p:nvSpPr>
        <p:spPr>
          <a:xfrm>
            <a:off x="338954" y="2527610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C’est parti!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2"/>
          <p:cNvSpPr txBox="1">
            <a:spLocks noGrp="1"/>
          </p:cNvSpPr>
          <p:nvPr>
            <p:ph type="ctrTitle"/>
          </p:nvPr>
        </p:nvSpPr>
        <p:spPr>
          <a:xfrm>
            <a:off x="0" y="-13854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Connexion</a:t>
            </a:r>
            <a:endParaRPr dirty="0"/>
          </a:p>
        </p:txBody>
      </p:sp>
      <p:sp>
        <p:nvSpPr>
          <p:cNvPr id="185" name="Google Shape;185;p22"/>
          <p:cNvSpPr txBox="1">
            <a:spLocks noGrp="1"/>
          </p:cNvSpPr>
          <p:nvPr>
            <p:ph type="subTitle" idx="1"/>
          </p:nvPr>
        </p:nvSpPr>
        <p:spPr>
          <a:xfrm>
            <a:off x="114173" y="454617"/>
            <a:ext cx="1584169" cy="209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/>
          </a:p>
          <a:p>
            <a:pPr marL="0" lvl="0" indent="0" algn="l" rtl="0">
              <a:spcBef>
                <a:spcPts val="210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</a:pPr>
            <a:r>
              <a:rPr lang="fr-FR" sz="1050" dirty="0">
                <a:solidFill>
                  <a:schemeClr val="dk1"/>
                </a:solidFill>
              </a:rPr>
              <a:t>Nom du groupe: Zelda</a:t>
            </a:r>
            <a:endParaRPr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 dirty="0">
                <a:solidFill>
                  <a:schemeClr val="dk1"/>
                </a:solidFill>
              </a:rPr>
              <a:t>Nom d’utilisateur: ………………………</a:t>
            </a:r>
            <a:endParaRPr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fr-FR" sz="800" dirty="0">
                <a:solidFill>
                  <a:schemeClr val="dk1"/>
                </a:solidFill>
              </a:rPr>
              <a:t>Mot de passe: ……………………………..</a:t>
            </a:r>
            <a:endParaRPr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>
              <a:solidFill>
                <a:schemeClr val="dk1"/>
              </a:solidFill>
            </a:endParaRPr>
          </a:p>
        </p:txBody>
      </p:sp>
      <p:sp>
        <p:nvSpPr>
          <p:cNvPr id="186" name="Google Shape;186;p22"/>
          <p:cNvSpPr txBox="1"/>
          <p:nvPr/>
        </p:nvSpPr>
        <p:spPr>
          <a:xfrm>
            <a:off x="517511" y="1704014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2">
            <a:hlinkClick r:id="rId3" action="ppaction://hlinksldjump"/>
          </p:cNvPr>
          <p:cNvSpPr txBox="1"/>
          <p:nvPr/>
        </p:nvSpPr>
        <p:spPr>
          <a:xfrm>
            <a:off x="338954" y="2527610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C’est parti!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376998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299;p28"/>
          <p:cNvSpPr txBox="1"/>
          <p:nvPr/>
        </p:nvSpPr>
        <p:spPr>
          <a:xfrm>
            <a:off x="670016" y="1511300"/>
            <a:ext cx="1131797" cy="831849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3"/>
          <p:cNvSpPr txBox="1"/>
          <p:nvPr/>
        </p:nvSpPr>
        <p:spPr>
          <a:xfrm>
            <a:off x="1025" y="415509"/>
            <a:ext cx="668228" cy="2480185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 d’actualité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Mario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Link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Pikachu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Rayman</a:t>
            </a: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3"/>
          <p:cNvSpPr txBox="1">
            <a:spLocks noGrp="1"/>
          </p:cNvSpPr>
          <p:nvPr>
            <p:ph type="ctrTitle"/>
          </p:nvPr>
        </p:nvSpPr>
        <p:spPr>
          <a:xfrm>
            <a:off x="-5351" y="1"/>
            <a:ext cx="1801813" cy="40667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Calibri"/>
              <a:buNone/>
            </a:pPr>
            <a:r>
              <a:rPr lang="fr-FR" sz="1300" dirty="0">
                <a:solidFill>
                  <a:schemeClr val="lt1"/>
                </a:solidFill>
              </a:rPr>
              <a:t>    P1:</a:t>
            </a:r>
            <a:r>
              <a:rPr lang="fr-FR" sz="1300" dirty="0" smtClean="0">
                <a:solidFill>
                  <a:schemeClr val="lt1"/>
                </a:solidFill>
              </a:rPr>
              <a:t>Discussion </a:t>
            </a:r>
            <a:endParaRPr dirty="0"/>
          </a:p>
        </p:txBody>
      </p:sp>
      <p:grpSp>
        <p:nvGrpSpPr>
          <p:cNvPr id="194" name="Google Shape;194;p23"/>
          <p:cNvGrpSpPr/>
          <p:nvPr/>
        </p:nvGrpSpPr>
        <p:grpSpPr>
          <a:xfrm>
            <a:off x="26216" y="28612"/>
            <a:ext cx="406673" cy="355601"/>
            <a:chOff x="473070" y="1264779"/>
            <a:chExt cx="904156" cy="904156"/>
          </a:xfrm>
        </p:grpSpPr>
        <p:sp>
          <p:nvSpPr>
            <p:cNvPr id="195" name="Google Shape;195;p23"/>
            <p:cNvSpPr/>
            <p:nvPr/>
          </p:nvSpPr>
          <p:spPr>
            <a:xfrm>
              <a:off x="473070" y="1264779"/>
              <a:ext cx="904156" cy="904156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6" name="Google Shape;196;p2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7958" y="1314724"/>
              <a:ext cx="613686" cy="81057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7" name="Google Shape;197;p23"/>
          <p:cNvSpPr txBox="1"/>
          <p:nvPr/>
        </p:nvSpPr>
        <p:spPr>
          <a:xfrm>
            <a:off x="705500" y="2659450"/>
            <a:ext cx="1014000" cy="135600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"/>
              <a:buFont typeface="Calibri"/>
              <a:buNone/>
            </a:pPr>
            <a:r>
              <a:rPr lang="fr-FR" sz="74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période est terminée</a:t>
            </a:r>
            <a:r>
              <a:rPr lang="fr-FR" sz="7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7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3"/>
          <p:cNvSpPr txBox="1"/>
          <p:nvPr/>
        </p:nvSpPr>
        <p:spPr>
          <a:xfrm>
            <a:off x="29494" y="479597"/>
            <a:ext cx="610265" cy="420312"/>
          </a:xfrm>
          <a:prstGeom prst="rect">
            <a:avLst/>
          </a:prstGeom>
          <a:solidFill>
            <a:srgbClr val="BFBFBF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9" name="Google Shape;199;p23"/>
          <p:cNvCxnSpPr/>
          <p:nvPr/>
        </p:nvCxnSpPr>
        <p:spPr>
          <a:xfrm rot="10800000" flipH="1">
            <a:off x="663640" y="2575614"/>
            <a:ext cx="1138173" cy="71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00" name="Google Shape;200;p23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02" name="Google Shape;202;p23"/>
          <p:cNvSpPr txBox="1"/>
          <p:nvPr/>
        </p:nvSpPr>
        <p:spPr>
          <a:xfrm>
            <a:off x="669253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3">
            <a:hlinkClick r:id="rId4" action="ppaction://hlinksldjump"/>
          </p:cNvPr>
          <p:cNvSpPr txBox="1"/>
          <p:nvPr/>
        </p:nvSpPr>
        <p:spPr>
          <a:xfrm>
            <a:off x="1206500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23" descr="Une image contenant assiette&#10;&#10;Description générée automatiquement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506803" y="84712"/>
            <a:ext cx="269262" cy="269262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3">
            <a:hlinkClick r:id="rId7" action="ppaction://hlinksldjump"/>
          </p:cNvPr>
          <p:cNvSpPr txBox="1"/>
          <p:nvPr/>
        </p:nvSpPr>
        <p:spPr>
          <a:xfrm>
            <a:off x="1547846" y="570384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201;p23"/>
          <p:cNvSpPr txBox="1"/>
          <p:nvPr/>
        </p:nvSpPr>
        <p:spPr>
          <a:xfrm>
            <a:off x="705501" y="424494"/>
            <a:ext cx="1066818" cy="20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Kirby</a:t>
            </a:r>
            <a:r>
              <a:rPr lang="fr-FR" sz="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</a:t>
            </a:r>
            <a:r>
              <a:rPr lang="fr-FR" sz="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9h14</a:t>
            </a:r>
            <a:endParaRPr lang="fr-FR" sz="8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Salut, c’est parti pour cette première période</a:t>
            </a:r>
            <a:endParaRPr lang="fr-FR" sz="8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endParaRPr lang="fr-FR"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Mario – </a:t>
            </a:r>
            <a:r>
              <a:rPr lang="fr-FR" sz="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9h26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Hello, oui! Je me demande ce que ça va donner </a:t>
            </a:r>
            <a:r>
              <a:rPr lang="fr-FR" sz="6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cet appli. </a:t>
            </a:r>
            <a:endParaRPr lang="fr-FR" sz="6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endParaRPr lang="fr-FR"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500"/>
            </a:pPr>
            <a:r>
              <a:rPr lang="fr-FR" sz="600" b="1" dirty="0" err="1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Pikatchu</a:t>
            </a:r>
            <a:r>
              <a:rPr lang="fr-FR" sz="6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</a:t>
            </a:r>
            <a:r>
              <a:rPr lang="fr-FR" sz="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8h10</a:t>
            </a:r>
          </a:p>
          <a:p>
            <a:pPr lvl="0">
              <a:buClr>
                <a:srgbClr val="E36C09"/>
              </a:buClr>
              <a:buSzPts val="700"/>
            </a:pPr>
            <a:r>
              <a:rPr lang="fr-FR" sz="800" b="1" dirty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QUESTION –</a:t>
            </a:r>
            <a:r>
              <a:rPr lang="fr-FR" sz="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800" b="1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ADID</a:t>
            </a:r>
            <a:endParaRPr lang="fr-FR" sz="800" b="1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rgbClr val="E36C09"/>
              </a:buClr>
              <a:buSzPts val="500"/>
            </a:pPr>
            <a:r>
              <a:rPr lang="fr-FR" sz="600" dirty="0" smtClean="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Pour quand devons-nous rendre le devoir 1?</a:t>
            </a:r>
          </a:p>
          <a:p>
            <a:pPr lvl="0">
              <a:buClr>
                <a:srgbClr val="E36C09"/>
              </a:buClr>
              <a:buSzPts val="500"/>
            </a:pPr>
            <a:endParaRPr lang="fr-FR" sz="60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Kirby</a:t>
            </a:r>
            <a:r>
              <a:rPr lang="fr-FR" sz="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– 9h14</a:t>
            </a:r>
            <a:endParaRPr lang="fr-FR" sz="6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28 </a:t>
            </a:r>
            <a:r>
              <a:rPr lang="fr-FR" sz="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octobre. Regarde le doc que j’ai téléchargé</a:t>
            </a:r>
            <a:endParaRPr lang="fr-FR" sz="60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lvl="0">
              <a:buClr>
                <a:srgbClr val="E36C09"/>
              </a:buClr>
              <a:buSzPts val="500"/>
            </a:pPr>
            <a:endParaRPr lang="fr-FR" sz="800" dirty="0"/>
          </a:p>
          <a:p>
            <a:pPr lvl="0">
              <a:lnSpc>
                <a:spcPct val="90000"/>
              </a:lnSpc>
              <a:buClr>
                <a:schemeClr val="dk1"/>
              </a:buClr>
              <a:buSzPts val="500"/>
            </a:pPr>
            <a:r>
              <a:rPr lang="fr-FR" sz="6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600" dirty="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4"/>
          <p:cNvSpPr txBox="1">
            <a:spLocks noGrp="1"/>
          </p:cNvSpPr>
          <p:nvPr>
            <p:ph type="ctrTitle"/>
          </p:nvPr>
        </p:nvSpPr>
        <p:spPr>
          <a:xfrm>
            <a:off x="0" y="-4416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Bienvenue</a:t>
            </a:r>
            <a:endParaRPr/>
          </a:p>
        </p:txBody>
      </p:sp>
      <p:sp>
        <p:nvSpPr>
          <p:cNvPr id="211" name="Google Shape;211;p24"/>
          <p:cNvSpPr txBox="1">
            <a:spLocks noGrp="1"/>
          </p:cNvSpPr>
          <p:nvPr>
            <p:ph type="subTitle" idx="1"/>
          </p:nvPr>
        </p:nvSpPr>
        <p:spPr>
          <a:xfrm>
            <a:off x="114173" y="454618"/>
            <a:ext cx="1584169" cy="6797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r>
              <a:rPr lang="fr-FR" dirty="0"/>
              <a:t>Quel est ton thème favori?</a:t>
            </a:r>
            <a:endParaRPr dirty="0"/>
          </a:p>
          <a:p>
            <a:pPr marL="228600" lvl="0" indent="-22860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ourier New"/>
              <a:buChar char="o"/>
            </a:pPr>
            <a:r>
              <a:rPr lang="fr-FR" sz="800" dirty="0"/>
              <a:t>Cinéma</a:t>
            </a:r>
            <a:endParaRPr dirty="0"/>
          </a:p>
          <a:p>
            <a:pPr marL="228600" lvl="0" indent="-22860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ourier New"/>
              <a:buChar char="o"/>
            </a:pPr>
            <a:r>
              <a:rPr lang="fr-FR" sz="800" dirty="0"/>
              <a:t>Gastronomie</a:t>
            </a:r>
            <a:endParaRPr dirty="0"/>
          </a:p>
          <a:p>
            <a:pPr marL="228600" lvl="0" indent="-22860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Font typeface="Courier New"/>
              <a:buChar char="o"/>
            </a:pPr>
            <a:r>
              <a:rPr lang="fr-FR" sz="800" dirty="0"/>
              <a:t>Musique</a:t>
            </a:r>
            <a:endParaRPr dirty="0"/>
          </a:p>
          <a:p>
            <a:pPr marL="228600" lvl="0" indent="-165100" algn="ctr" rtl="0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</a:pPr>
            <a:endParaRPr dirty="0"/>
          </a:p>
        </p:txBody>
      </p:sp>
      <p:grpSp>
        <p:nvGrpSpPr>
          <p:cNvPr id="212" name="Google Shape;212;p24"/>
          <p:cNvGrpSpPr/>
          <p:nvPr/>
        </p:nvGrpSpPr>
        <p:grpSpPr>
          <a:xfrm>
            <a:off x="114173" y="1215446"/>
            <a:ext cx="1584169" cy="568209"/>
            <a:chOff x="114173" y="1215446"/>
            <a:chExt cx="1584169" cy="568209"/>
          </a:xfrm>
        </p:grpSpPr>
        <p:sp>
          <p:nvSpPr>
            <p:cNvPr id="213" name="Google Shape;213;p24"/>
            <p:cNvSpPr txBox="1"/>
            <p:nvPr/>
          </p:nvSpPr>
          <p:spPr>
            <a:xfrm>
              <a:off x="114173" y="1215446"/>
              <a:ext cx="1584169" cy="568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000"/>
                <a:buFont typeface="Arial"/>
                <a:buNone/>
              </a:pPr>
              <a:r>
                <a:rPr lang="fr-FR" sz="10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Je demande de l’aide</a:t>
              </a:r>
              <a:endParaRPr dirty="0"/>
            </a:p>
            <a:p>
              <a:pPr marL="0" marR="0" lvl="0" indent="0" algn="l" rtl="0">
                <a:spcBef>
                  <a:spcPts val="200"/>
                </a:spcBef>
                <a:spcAft>
                  <a:spcPts val="0"/>
                </a:spcAft>
                <a:buClr>
                  <a:srgbClr val="888888"/>
                </a:buClr>
                <a:buSzPts val="800"/>
                <a:buFont typeface="Arial"/>
                <a:buNone/>
              </a:pPr>
              <a:r>
                <a:rPr lang="fr-FR" sz="8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Peu</a:t>
              </a:r>
              <a:r>
                <a:rPr lang="fr-FR" sz="10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	</a:t>
              </a:r>
              <a:r>
                <a:rPr lang="fr-FR" sz="8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Beaucoup</a:t>
              </a:r>
              <a:endParaRPr sz="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4" name="Google Shape;214;p24"/>
            <p:cNvCxnSpPr/>
            <p:nvPr/>
          </p:nvCxnSpPr>
          <p:spPr>
            <a:xfrm>
              <a:off x="256892" y="1776520"/>
              <a:ext cx="1284460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215" name="Google Shape;215;p24"/>
          <p:cNvGrpSpPr/>
          <p:nvPr/>
        </p:nvGrpSpPr>
        <p:grpSpPr>
          <a:xfrm>
            <a:off x="114173" y="1862698"/>
            <a:ext cx="1584169" cy="568209"/>
            <a:chOff x="114173" y="1914650"/>
            <a:chExt cx="1584169" cy="568209"/>
          </a:xfrm>
        </p:grpSpPr>
        <p:sp>
          <p:nvSpPr>
            <p:cNvPr id="216" name="Google Shape;216;p24"/>
            <p:cNvSpPr txBox="1"/>
            <p:nvPr/>
          </p:nvSpPr>
          <p:spPr>
            <a:xfrm>
              <a:off x="114173" y="1914650"/>
              <a:ext cx="1584169" cy="5682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ts val="1000"/>
                <a:buFont typeface="Arial"/>
                <a:buNone/>
              </a:pPr>
              <a:r>
                <a:rPr lang="fr-FR" sz="10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J’aime aider</a:t>
              </a:r>
              <a:endParaRPr dirty="0"/>
            </a:p>
            <a:p>
              <a:pPr marL="0" marR="0" lvl="0" indent="0" algn="l" rtl="0">
                <a:spcBef>
                  <a:spcPts val="160"/>
                </a:spcBef>
                <a:spcAft>
                  <a:spcPts val="0"/>
                </a:spcAft>
                <a:buClr>
                  <a:srgbClr val="888888"/>
                </a:buClr>
                <a:buSzPts val="800"/>
                <a:buFont typeface="Arial"/>
                <a:buNone/>
              </a:pPr>
              <a:r>
                <a:rPr lang="fr-FR" sz="800" dirty="0">
                  <a:solidFill>
                    <a:srgbClr val="888888"/>
                  </a:solidFill>
                  <a:latin typeface="Calibri"/>
                  <a:ea typeface="Calibri"/>
                  <a:cs typeface="Calibri"/>
                  <a:sym typeface="Calibri"/>
                </a:rPr>
                <a:t>Peu	Beaucoup</a:t>
              </a:r>
              <a:endParaRPr sz="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17" name="Google Shape;217;p24"/>
            <p:cNvCxnSpPr/>
            <p:nvPr/>
          </p:nvCxnSpPr>
          <p:spPr>
            <a:xfrm>
              <a:off x="256892" y="2399807"/>
              <a:ext cx="1284460" cy="0"/>
            </a:xfrm>
            <a:prstGeom prst="straightConnector1">
              <a:avLst/>
            </a:prstGeom>
            <a:noFill/>
            <a:ln w="25400" cap="flat" cmpd="sng">
              <a:solidFill>
                <a:srgbClr val="7F7F7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8" name="Google Shape;218;p24">
            <a:hlinkClick r:id="" action="ppaction://hlinkshowjump?jump=nextslide"/>
          </p:cNvPr>
          <p:cNvSpPr txBox="1"/>
          <p:nvPr/>
        </p:nvSpPr>
        <p:spPr>
          <a:xfrm>
            <a:off x="338954" y="2527610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Suivant</a:t>
            </a:r>
            <a:endParaRPr/>
          </a:p>
        </p:txBody>
      </p:sp>
      <p:sp>
        <p:nvSpPr>
          <p:cNvPr id="219" name="Google Shape;219;p24"/>
          <p:cNvSpPr/>
          <p:nvPr/>
        </p:nvSpPr>
        <p:spPr>
          <a:xfrm>
            <a:off x="412362" y="1706956"/>
            <a:ext cx="45719" cy="15339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4"/>
          <p:cNvSpPr/>
          <p:nvPr/>
        </p:nvSpPr>
        <p:spPr>
          <a:xfrm>
            <a:off x="1152275" y="2260896"/>
            <a:ext cx="45719" cy="15339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3000" dir="5400000" rotWithShape="0">
              <a:srgbClr val="00000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dk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5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>
              <a:buClr>
                <a:schemeClr val="lt1"/>
              </a:buClr>
              <a:buSzPts val="1400"/>
            </a:pPr>
            <a:r>
              <a:rPr lang="fr-FR" dirty="0">
                <a:solidFill>
                  <a:schemeClr val="bg1"/>
                </a:solidFill>
              </a:rPr>
              <a:t/>
            </a:r>
            <a:br>
              <a:rPr lang="fr-FR" dirty="0">
                <a:solidFill>
                  <a:schemeClr val="bg1"/>
                </a:solidFill>
              </a:rPr>
            </a:br>
            <a:r>
              <a:rPr lang="fr-FR" dirty="0">
                <a:solidFill>
                  <a:schemeClr val="bg1"/>
                </a:solidFill>
              </a:rPr>
              <a:t>Ton profil</a:t>
            </a:r>
            <a:r>
              <a:rPr lang="fr-FR" dirty="0"/>
              <a:t/>
            </a:r>
            <a:br>
              <a:rPr lang="fr-FR" dirty="0"/>
            </a:br>
            <a:endParaRPr dirty="0"/>
          </a:p>
        </p:txBody>
      </p:sp>
      <p:sp>
        <p:nvSpPr>
          <p:cNvPr id="226" name="Google Shape;226;p25"/>
          <p:cNvSpPr txBox="1">
            <a:spLocks noGrp="1"/>
          </p:cNvSpPr>
          <p:nvPr>
            <p:ph type="subTitle" idx="1"/>
          </p:nvPr>
        </p:nvSpPr>
        <p:spPr>
          <a:xfrm>
            <a:off x="114173" y="454618"/>
            <a:ext cx="1584169" cy="415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indent="0">
              <a:spcBef>
                <a:spcPts val="0"/>
              </a:spcBef>
              <a:buSzPts val="1200"/>
            </a:pPr>
            <a:r>
              <a:rPr lang="fr-FR" sz="1200" dirty="0">
                <a:solidFill>
                  <a:schemeClr val="tx1"/>
                </a:solidFill>
              </a:rPr>
              <a:t>Cinéma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</a:pPr>
            <a:endParaRPr dirty="0"/>
          </a:p>
        </p:txBody>
      </p:sp>
      <p:sp>
        <p:nvSpPr>
          <p:cNvPr id="227" name="Google Shape;227;p25"/>
          <p:cNvSpPr txBox="1"/>
          <p:nvPr/>
        </p:nvSpPr>
        <p:spPr>
          <a:xfrm>
            <a:off x="114173" y="2014466"/>
            <a:ext cx="1584169" cy="354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10"/>
              <a:buFont typeface="Arial"/>
              <a:buNone/>
            </a:pPr>
            <a:r>
              <a:rPr lang="fr-FR" sz="111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Tauriel</a:t>
            </a:r>
            <a:endParaRPr sz="111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85"/>
              </a:spcBef>
              <a:spcAft>
                <a:spcPts val="0"/>
              </a:spcAft>
              <a:buClr>
                <a:srgbClr val="888888"/>
              </a:buClr>
              <a:buSzPts val="925"/>
              <a:buFont typeface="Arial"/>
              <a:buNone/>
            </a:pPr>
            <a:r>
              <a:rPr lang="fr-FR" sz="925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74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8" name="Google Shape;228;p25">
            <a:hlinkClick r:id="rId3" action="ppaction://hlinksldjump"/>
          </p:cNvPr>
          <p:cNvSpPr txBox="1"/>
          <p:nvPr/>
        </p:nvSpPr>
        <p:spPr>
          <a:xfrm>
            <a:off x="591929" y="2447186"/>
            <a:ext cx="6996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70"/>
              <a:buFont typeface="Calibri"/>
              <a:buNone/>
            </a:pPr>
            <a:r>
              <a:rPr lang="fr-FR" sz="77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 de discussion</a:t>
            </a:r>
            <a:endParaRPr/>
          </a:p>
        </p:txBody>
      </p:sp>
      <p:pic>
        <p:nvPicPr>
          <p:cNvPr id="229" name="Google Shape;229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307" y="737619"/>
            <a:ext cx="789198" cy="11709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26"/>
          <p:cNvSpPr txBox="1"/>
          <p:nvPr/>
        </p:nvSpPr>
        <p:spPr>
          <a:xfrm>
            <a:off x="1025" y="415509"/>
            <a:ext cx="668228" cy="248018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 d’actualité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p26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Discussion</a:t>
            </a:r>
            <a:endParaRPr/>
          </a:p>
        </p:txBody>
      </p:sp>
      <p:sp>
        <p:nvSpPr>
          <p:cNvPr id="236" name="Google Shape;236;p26"/>
          <p:cNvSpPr txBox="1"/>
          <p:nvPr/>
        </p:nvSpPr>
        <p:spPr>
          <a:xfrm>
            <a:off x="734995" y="2661226"/>
            <a:ext cx="920855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"/>
              <a:buFont typeface="Calibri"/>
              <a:buNone/>
            </a:pPr>
            <a:r>
              <a:rPr lang="fr-FR" sz="7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Ton texte</a:t>
            </a:r>
            <a:endParaRPr sz="7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Google Shape;237;p26">
            <a:hlinkClick r:id="rId3" action="ppaction://hlinksldjump"/>
          </p:cNvPr>
          <p:cNvSpPr txBox="1"/>
          <p:nvPr/>
        </p:nvSpPr>
        <p:spPr>
          <a:xfrm>
            <a:off x="29494" y="479597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38" name="Google Shape;238;p26"/>
          <p:cNvCxnSpPr/>
          <p:nvPr/>
        </p:nvCxnSpPr>
        <p:spPr>
          <a:xfrm rot="10800000" flipH="1">
            <a:off x="663640" y="2575614"/>
            <a:ext cx="1138173" cy="71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9" name="Google Shape;239;p26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0" name="Google Shape;240;p26"/>
          <p:cNvSpPr txBox="1"/>
          <p:nvPr/>
        </p:nvSpPr>
        <p:spPr>
          <a:xfrm>
            <a:off x="673091" y="500415"/>
            <a:ext cx="1066818" cy="20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26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242" name="Google Shape;242;p26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243" name="Google Shape;243;p26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44" name="Google Shape;244;p26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45" name="Google Shape;245;p26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46" name="Google Shape;246;p26">
              <a:hlinkClick r:id="rId4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7" name="Google Shape;247;p26"/>
          <p:cNvSpPr txBox="1"/>
          <p:nvPr/>
        </p:nvSpPr>
        <p:spPr>
          <a:xfrm>
            <a:off x="669253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26">
            <a:hlinkClick r:id="rId5" action="ppaction://hlinksldjump"/>
          </p:cNvPr>
          <p:cNvSpPr txBox="1"/>
          <p:nvPr/>
        </p:nvSpPr>
        <p:spPr>
          <a:xfrm>
            <a:off x="1206500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3" name="Google Shape;253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Google Shape;258;p26">
            <a:hlinkClick r:id="rId7" action="ppaction://hlinksldjump"/>
          </p:cNvPr>
          <p:cNvSpPr txBox="1"/>
          <p:nvPr/>
        </p:nvSpPr>
        <p:spPr>
          <a:xfrm>
            <a:off x="1547846" y="570384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254;p26">
            <a:hlinkClick r:id="rId8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55;p26">
            <a:hlinkClick r:id="rId8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56;p26">
            <a:hlinkClick r:id="rId8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257;p26">
            <a:hlinkClick r:id="rId8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" name="Google Shape;263;p27"/>
          <p:cNvGrpSpPr/>
          <p:nvPr/>
        </p:nvGrpSpPr>
        <p:grpSpPr>
          <a:xfrm>
            <a:off x="673091" y="1369944"/>
            <a:ext cx="1131797" cy="515406"/>
            <a:chOff x="673091" y="1498537"/>
            <a:chExt cx="1131797" cy="519569"/>
          </a:xfrm>
        </p:grpSpPr>
        <p:sp>
          <p:nvSpPr>
            <p:cNvPr id="264" name="Google Shape;264;p27"/>
            <p:cNvSpPr txBox="1"/>
            <p:nvPr/>
          </p:nvSpPr>
          <p:spPr>
            <a:xfrm>
              <a:off x="673091" y="1498537"/>
              <a:ext cx="1131797" cy="519569"/>
            </a:xfrm>
            <a:prstGeom prst="rect">
              <a:avLst/>
            </a:prstGeom>
            <a:solidFill>
              <a:srgbClr val="B7CCE4"/>
            </a:solidFill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800"/>
                <a:buFont typeface="Calibri"/>
                <a:buNone/>
              </a:pPr>
              <a:endParaRPr sz="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5" name="Google Shape;265;p27">
              <a:hlinkClick r:id="rId3" action="ppaction://hlinksldjump"/>
            </p:cNvPr>
            <p:cNvSpPr txBox="1"/>
            <p:nvPr/>
          </p:nvSpPr>
          <p:spPr>
            <a:xfrm>
              <a:off x="696898" y="1726895"/>
              <a:ext cx="486000" cy="108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7375E"/>
                </a:buClr>
                <a:buSzPts val="550"/>
                <a:buFont typeface="Calibri"/>
                <a:buNone/>
              </a:pPr>
              <a:r>
                <a:rPr lang="fr-FR" sz="55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Louis de funès</a:t>
              </a:r>
              <a:endParaRPr sz="55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6" name="Google Shape;266;p27">
              <a:hlinkClick r:id="rId3" action="ppaction://hlinksldjump"/>
            </p:cNvPr>
            <p:cNvSpPr txBox="1"/>
            <p:nvPr/>
          </p:nvSpPr>
          <p:spPr>
            <a:xfrm>
              <a:off x="1282161" y="1726895"/>
              <a:ext cx="486000" cy="108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7375E"/>
                </a:buClr>
                <a:buSzPts val="550"/>
                <a:buFont typeface="Calibri"/>
                <a:buNone/>
              </a:pPr>
              <a:r>
                <a:rPr lang="fr-FR" sz="55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Johny Depp</a:t>
              </a:r>
              <a:endParaRPr sz="55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7" name="Google Shape;267;p27">
              <a:hlinkClick r:id="rId3" action="ppaction://hlinksldjump"/>
            </p:cNvPr>
            <p:cNvSpPr txBox="1"/>
            <p:nvPr/>
          </p:nvSpPr>
          <p:spPr>
            <a:xfrm>
              <a:off x="701131" y="1876883"/>
              <a:ext cx="486000" cy="108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7375E"/>
                </a:buClr>
                <a:buSzPts val="550"/>
                <a:buFont typeface="Calibri"/>
                <a:buNone/>
              </a:pPr>
              <a:r>
                <a:rPr lang="fr-FR" sz="55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Audrey Tautoo</a:t>
              </a:r>
              <a:endParaRPr sz="55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8" name="Google Shape;268;p27">
              <a:hlinkClick r:id="rId3" action="ppaction://hlinksldjump"/>
            </p:cNvPr>
            <p:cNvSpPr txBox="1"/>
            <p:nvPr/>
          </p:nvSpPr>
          <p:spPr>
            <a:xfrm>
              <a:off x="1282161" y="1879251"/>
              <a:ext cx="486000" cy="1080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17375E"/>
                </a:buClr>
                <a:buSzPts val="550"/>
                <a:buFont typeface="Calibri"/>
                <a:buNone/>
              </a:pPr>
              <a:r>
                <a:rPr lang="fr-FR" sz="550">
                  <a:solidFill>
                    <a:srgbClr val="17375E"/>
                  </a:solidFill>
                  <a:latin typeface="Calibri"/>
                  <a:ea typeface="Calibri"/>
                  <a:cs typeface="Calibri"/>
                  <a:sym typeface="Calibri"/>
                </a:rPr>
                <a:t>Emma Stone</a:t>
              </a:r>
              <a:endParaRPr sz="550">
                <a:solidFill>
                  <a:srgbClr val="17375E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27"/>
          <p:cNvSpPr txBox="1"/>
          <p:nvPr/>
        </p:nvSpPr>
        <p:spPr>
          <a:xfrm>
            <a:off x="1025" y="415509"/>
            <a:ext cx="668228" cy="248018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 d’actualité </a:t>
            </a:r>
            <a:endParaRPr dirty="0" smtClean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7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Discussion</a:t>
            </a:r>
            <a:endParaRPr dirty="0"/>
          </a:p>
        </p:txBody>
      </p:sp>
      <p:sp>
        <p:nvSpPr>
          <p:cNvPr id="271" name="Google Shape;271;p27"/>
          <p:cNvSpPr txBox="1"/>
          <p:nvPr/>
        </p:nvSpPr>
        <p:spPr>
          <a:xfrm>
            <a:off x="734995" y="2661226"/>
            <a:ext cx="920855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"/>
              <a:buFont typeface="Calibri"/>
              <a:buNone/>
            </a:pPr>
            <a:r>
              <a:rPr lang="fr-FR" sz="7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Ton texte</a:t>
            </a:r>
            <a:endParaRPr sz="7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7">
            <a:hlinkClick r:id="rId4" action="ppaction://hlinksldjump"/>
          </p:cNvPr>
          <p:cNvSpPr txBox="1"/>
          <p:nvPr/>
        </p:nvSpPr>
        <p:spPr>
          <a:xfrm>
            <a:off x="29494" y="479597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73" name="Google Shape;273;p27"/>
          <p:cNvCxnSpPr/>
          <p:nvPr/>
        </p:nvCxnSpPr>
        <p:spPr>
          <a:xfrm rot="10800000" flipH="1">
            <a:off x="663640" y="2575614"/>
            <a:ext cx="1138173" cy="71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4" name="Google Shape;274;p27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5" name="Google Shape;275;p27"/>
          <p:cNvSpPr txBox="1"/>
          <p:nvPr/>
        </p:nvSpPr>
        <p:spPr>
          <a:xfrm>
            <a:off x="673091" y="430791"/>
            <a:ext cx="1066818" cy="20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6" name="Google Shape;276;p27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277" name="Google Shape;277;p27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278" name="Google Shape;278;p27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79" name="Google Shape;279;p27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280" name="Google Shape;280;p27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81" name="Google Shape;281;p27">
              <a:hlinkClick r:id="rId5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27"/>
          <p:cNvSpPr txBox="1"/>
          <p:nvPr/>
        </p:nvSpPr>
        <p:spPr>
          <a:xfrm>
            <a:off x="669253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7">
            <a:hlinkClick r:id="rId6" action="ppaction://hlinksldjump"/>
          </p:cNvPr>
          <p:cNvSpPr txBox="1"/>
          <p:nvPr/>
        </p:nvSpPr>
        <p:spPr>
          <a:xfrm>
            <a:off x="1206500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2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27">
            <a:hlinkClick r:id="rId8" action="ppaction://hlinksldjump"/>
          </p:cNvPr>
          <p:cNvSpPr txBox="1"/>
          <p:nvPr/>
        </p:nvSpPr>
        <p:spPr>
          <a:xfrm>
            <a:off x="1547846" y="570384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 txBox="1"/>
          <p:nvPr/>
        </p:nvSpPr>
        <p:spPr>
          <a:xfrm>
            <a:off x="670016" y="439243"/>
            <a:ext cx="1102303" cy="211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 lundi 4 novembre ----------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Marty McFly – 9h14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 j’suis trop content de mon avatar! Et vous?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Chaplin – 9h26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Chaplin, ça va. Un peu vieux mais bonne référence ☺ ☺ 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 mardi 5 novembre ----------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700"/>
              <a:buFont typeface="Calibri"/>
              <a:buNone/>
            </a:pPr>
            <a:r>
              <a:rPr lang="fr-FR" sz="7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QUESTION –</a:t>
            </a:r>
            <a:r>
              <a:rPr lang="fr-FR" sz="7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700" b="1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THEME</a:t>
            </a:r>
            <a:endParaRPr sz="700" b="1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7365D"/>
              </a:buClr>
              <a:buSzPts val="500"/>
              <a:buFont typeface="Calibri"/>
              <a:buNone/>
            </a:pPr>
            <a:r>
              <a:rPr lang="fr-FR" sz="500">
                <a:solidFill>
                  <a:srgbClr val="17365D"/>
                </a:solidFill>
                <a:latin typeface="Calibri"/>
                <a:ea typeface="Calibri"/>
                <a:cs typeface="Calibri"/>
                <a:sym typeface="Calibri"/>
              </a:rPr>
              <a:t>Quel est votre acteur.ice  préféré.e?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17365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Charlie Chaplin – 9h26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Audrey Tautou!!!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Princesse Léia – 9h26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Louis de Funès, c’est un incontournable!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Johnny Depp bien sûr… Une soirée film après les cours, ça vous tente?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" name="Google Shape;254;p26">
            <a:hlinkClick r:id="rId3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55;p26">
            <a:hlinkClick r:id="rId3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56;p26">
            <a:hlinkClick r:id="rId3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57;p26">
            <a:hlinkClick r:id="rId3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 txBox="1"/>
          <p:nvPr/>
        </p:nvSpPr>
        <p:spPr>
          <a:xfrm>
            <a:off x="670016" y="859367"/>
            <a:ext cx="1131797" cy="1275598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 txBox="1"/>
          <p:nvPr/>
        </p:nvSpPr>
        <p:spPr>
          <a:xfrm>
            <a:off x="1025" y="415509"/>
            <a:ext cx="668228" cy="248018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r>
              <a:rPr lang="fr-FR" sz="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Fil d’actualité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 txBox="1">
            <a:spLocks noGrp="1"/>
          </p:cNvSpPr>
          <p:nvPr>
            <p:ph type="ctrTitle"/>
          </p:nvPr>
        </p:nvSpPr>
        <p:spPr>
          <a:xfrm>
            <a:off x="0" y="-9283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Discussion</a:t>
            </a:r>
            <a:endParaRPr dirty="0"/>
          </a:p>
        </p:txBody>
      </p:sp>
      <p:sp>
        <p:nvSpPr>
          <p:cNvPr id="302" name="Google Shape;302;p28"/>
          <p:cNvSpPr txBox="1"/>
          <p:nvPr/>
        </p:nvSpPr>
        <p:spPr>
          <a:xfrm>
            <a:off x="734995" y="2661226"/>
            <a:ext cx="920855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40"/>
              <a:buFont typeface="Calibri"/>
              <a:buNone/>
            </a:pPr>
            <a:r>
              <a:rPr lang="fr-FR" sz="74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Ton texte</a:t>
            </a:r>
            <a:endParaRPr sz="74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p28">
            <a:hlinkClick r:id="rId3" action="ppaction://hlinksldjump"/>
          </p:cNvPr>
          <p:cNvSpPr txBox="1"/>
          <p:nvPr/>
        </p:nvSpPr>
        <p:spPr>
          <a:xfrm>
            <a:off x="29494" y="479597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04" name="Google Shape;304;p28"/>
          <p:cNvCxnSpPr/>
          <p:nvPr/>
        </p:nvCxnSpPr>
        <p:spPr>
          <a:xfrm rot="10800000" flipH="1">
            <a:off x="663640" y="2575614"/>
            <a:ext cx="1138173" cy="71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5" name="Google Shape;305;p28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06" name="Google Shape;306;p28"/>
          <p:cNvSpPr txBox="1"/>
          <p:nvPr/>
        </p:nvSpPr>
        <p:spPr>
          <a:xfrm>
            <a:off x="670016" y="439243"/>
            <a:ext cx="1102303" cy="2114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----------vendredi 1er  novembre ----------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Bond - 8h10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700"/>
              <a:buFont typeface="Calibri"/>
              <a:buNone/>
            </a:pPr>
            <a:r>
              <a:rPr lang="fr-FR" sz="7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QUESTION –</a:t>
            </a:r>
            <a:r>
              <a:rPr lang="fr-FR" sz="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7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STIC I</a:t>
            </a:r>
            <a:endParaRPr sz="7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500"/>
              <a:buFont typeface="Calibri"/>
              <a:buNone/>
            </a:pPr>
            <a:r>
              <a:rPr lang="fr-FR" sz="500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Hello, est-ce que vous savez comment intégrer une vidéo dans une page html?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00"/>
              <a:buFont typeface="Calibri"/>
              <a:buNone/>
            </a:pPr>
            <a:endParaRPr sz="700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Princesse Léia – 9h14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Salut, je pense qu’il faut une balise spéciale.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Marty McFly – 9h17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Mouai, c’est ça. Tu peux aller voir sur le lien suivant: https://www.........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Bond – 9h24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Merci, ☺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 lundi 4 novembre ----------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Marty McFly – 9h14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oO j’suis trop content de mon avatar! Et vous?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p28">
            <a:hlinkClick r:id="rId4" action="ppaction://hlinksldjump"/>
          </p:cNvPr>
          <p:cNvSpPr txBox="1"/>
          <p:nvPr/>
        </p:nvSpPr>
        <p:spPr>
          <a:xfrm>
            <a:off x="1547846" y="566151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08" name="Google Shape;308;p28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309" name="Google Shape;309;p28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310" name="Google Shape;310;p28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1" name="Google Shape;311;p28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2" name="Google Shape;312;p28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13" name="Google Shape;313;p28">
              <a:hlinkClick r:id="rId5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Google Shape;314;p28"/>
          <p:cNvSpPr txBox="1"/>
          <p:nvPr/>
        </p:nvSpPr>
        <p:spPr>
          <a:xfrm>
            <a:off x="669253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p28">
            <a:hlinkClick r:id="rId6" action="ppaction://hlinksldjump"/>
          </p:cNvPr>
          <p:cNvSpPr txBox="1"/>
          <p:nvPr/>
        </p:nvSpPr>
        <p:spPr>
          <a:xfrm>
            <a:off x="1206500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p28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254;p26">
            <a:hlinkClick r:id="rId8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255;p26">
            <a:hlinkClick r:id="rId8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" name="Google Shape;256;p26">
            <a:hlinkClick r:id="rId8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57;p26">
            <a:hlinkClick r:id="rId8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Création du groupe</a:t>
            </a:r>
            <a:endParaRPr dirty="0"/>
          </a:p>
        </p:txBody>
      </p:sp>
      <p:pic>
        <p:nvPicPr>
          <p:cNvPr id="108" name="Google Shape;108;p14" descr="Une image contenant horloge&#10;&#10;Description générée automatiquemen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61" y="2439638"/>
            <a:ext cx="427387" cy="4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13217" y="481348"/>
            <a:ext cx="1512383" cy="191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 du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endParaRPr lang="fr-FR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</a:t>
            </a:r>
            <a:endParaRPr lang="fr-FR" sz="700" dirty="0" smtClean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7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périodes</a:t>
            </a:r>
            <a:endParaRPr lang="fr-FR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700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Pour </a:t>
            </a:r>
            <a:r>
              <a:rPr lang="fr-FR" sz="700" dirty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chaque période, un nouveau groupe d’entraide sera créé parmi les participants.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Tags</a:t>
            </a:r>
          </a:p>
          <a:p>
            <a:r>
              <a:rPr lang="fr-FR" sz="700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Les tags servent à classer les documents et les questions. Vous pouvez par exemple avoir un tag par cours</a:t>
            </a:r>
            <a:r>
              <a:rPr lang="fr-FR" sz="1000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" name="Image 6">
            <a:hlinkClick r:id="rId5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7" y="1392266"/>
            <a:ext cx="172404" cy="173254"/>
          </a:xfrm>
          <a:prstGeom prst="rect">
            <a:avLst/>
          </a:prstGeom>
        </p:spPr>
      </p:pic>
      <p:pic>
        <p:nvPicPr>
          <p:cNvPr id="8" name="Image 7">
            <a:hlinkClick r:id="rId7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9" y="2268566"/>
            <a:ext cx="175320" cy="17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124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p29"/>
          <p:cNvSpPr txBox="1"/>
          <p:nvPr/>
        </p:nvSpPr>
        <p:spPr>
          <a:xfrm>
            <a:off x="1025" y="415509"/>
            <a:ext cx="668228" cy="248018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9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Calibri"/>
              <a:buNone/>
            </a:pPr>
            <a:r>
              <a:rPr lang="fr-FR" sz="1000">
                <a:solidFill>
                  <a:schemeClr val="lt1"/>
                </a:solidFill>
              </a:rPr>
              <a:t>Discussion avec </a:t>
            </a:r>
            <a:br>
              <a:rPr lang="fr-FR" sz="1000">
                <a:solidFill>
                  <a:schemeClr val="lt1"/>
                </a:solidFill>
              </a:rPr>
            </a:br>
            <a:r>
              <a:rPr lang="fr-FR" sz="1000">
                <a:solidFill>
                  <a:schemeClr val="lt1"/>
                </a:solidFill>
              </a:rPr>
              <a:t>James Bond</a:t>
            </a:r>
            <a:endParaRPr sz="1000">
              <a:solidFill>
                <a:schemeClr val="lt1"/>
              </a:solidFill>
            </a:endParaRPr>
          </a:p>
        </p:txBody>
      </p:sp>
      <p:sp>
        <p:nvSpPr>
          <p:cNvPr id="331" name="Google Shape;331;p29"/>
          <p:cNvSpPr txBox="1"/>
          <p:nvPr/>
        </p:nvSpPr>
        <p:spPr>
          <a:xfrm>
            <a:off x="734995" y="2661226"/>
            <a:ext cx="920855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…. Ton texte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9">
            <a:hlinkClick r:id="rId3" action="ppaction://hlinksldjump"/>
          </p:cNvPr>
          <p:cNvSpPr txBox="1"/>
          <p:nvPr/>
        </p:nvSpPr>
        <p:spPr>
          <a:xfrm>
            <a:off x="29494" y="479597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33" name="Google Shape;333;p29"/>
          <p:cNvCxnSpPr/>
          <p:nvPr/>
        </p:nvCxnSpPr>
        <p:spPr>
          <a:xfrm rot="10800000" flipH="1">
            <a:off x="663640" y="2575614"/>
            <a:ext cx="1138173" cy="7134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4" name="Google Shape;334;p29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p29"/>
          <p:cNvSpPr txBox="1"/>
          <p:nvPr/>
        </p:nvSpPr>
        <p:spPr>
          <a:xfrm>
            <a:off x="705501" y="424494"/>
            <a:ext cx="1066818" cy="20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----------lundi 4 novembre ----------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Bond – 12h45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Salut, comment va?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Tauriel – 12h47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Mouai, galère ajd.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Bond – 12h47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Oui, moi aussi!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Tauriel – 12h48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Comment t’as fait pour sous-titrer la vidéo?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James Bond – 12h49</a:t>
            </a:r>
            <a:endParaRPr sz="5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 suis en train de regarder la page wiki à ce sujet. Et toi?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36" name="Google Shape;336;p29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337" name="Google Shape;337;p29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338" name="Google Shape;338;p29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39" name="Google Shape;339;p29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40" name="Google Shape;340;p29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41" name="Google Shape;341;p29">
              <a:hlinkClick r:id="rId4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29"/>
          <p:cNvSpPr txBox="1"/>
          <p:nvPr/>
        </p:nvSpPr>
        <p:spPr>
          <a:xfrm>
            <a:off x="669253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9">
            <a:hlinkClick r:id="rId5" action="ppaction://hlinksldjump"/>
          </p:cNvPr>
          <p:cNvSpPr txBox="1"/>
          <p:nvPr/>
        </p:nvSpPr>
        <p:spPr>
          <a:xfrm>
            <a:off x="1206500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29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717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29">
            <a:hlinkClick r:id="rId7" action="ppaction://hlinksldjump"/>
          </p:cNvPr>
          <p:cNvSpPr txBox="1"/>
          <p:nvPr/>
        </p:nvSpPr>
        <p:spPr>
          <a:xfrm>
            <a:off x="50444" y="1059209"/>
            <a:ext cx="512373" cy="392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00"/>
              <a:buFont typeface="Calibri"/>
              <a:buNone/>
            </a:pPr>
            <a:r>
              <a:rPr lang="fr-FR" sz="8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Retour à la discussion public</a:t>
            </a:r>
            <a:endParaRPr sz="8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6" name="Google Shape;346;p29">
            <a:hlinkClick r:id="rId8" action="ppaction://hlinksldjump"/>
          </p:cNvPr>
          <p:cNvSpPr txBox="1"/>
          <p:nvPr/>
        </p:nvSpPr>
        <p:spPr>
          <a:xfrm>
            <a:off x="1547846" y="570384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/>
        </p:nvSpPr>
        <p:spPr>
          <a:xfrm>
            <a:off x="1025" y="406675"/>
            <a:ext cx="668228" cy="2480185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53" name="Google Shape;353;p30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0" name="Google Shape;360;p30"/>
          <p:cNvSpPr txBox="1"/>
          <p:nvPr/>
        </p:nvSpPr>
        <p:spPr>
          <a:xfrm>
            <a:off x="1264566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1" name="Google Shape;361;p30">
            <a:hlinkClick r:id="rId3" action="ppaction://hlinksldjump"/>
          </p:cNvPr>
          <p:cNvSpPr txBox="1"/>
          <p:nvPr/>
        </p:nvSpPr>
        <p:spPr>
          <a:xfrm>
            <a:off x="673547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p30">
            <a:hlinkClick r:id="rId4" action="ppaction://hlinksldjump"/>
          </p:cNvPr>
          <p:cNvSpPr txBox="1"/>
          <p:nvPr/>
        </p:nvSpPr>
        <p:spPr>
          <a:xfrm>
            <a:off x="24011" y="502069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p30" descr="Une image contenant équipement électronique, ordinateur&#10;&#10;Description générée automatiquement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39925" y="1031653"/>
            <a:ext cx="415924" cy="36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30" descr="Une image contenant équipement électronique, ordinateur&#10;&#10;Description générée automatiquement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0701" y="1031654"/>
            <a:ext cx="415924" cy="36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30" descr="Une image contenant équipement électronique, ordinateur&#10;&#10;Description générée automatiquement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40090" y="1516628"/>
            <a:ext cx="415924" cy="3612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30" descr="Une image contenant équipement électronique, ordinateur&#10;&#10;Description générée automatiquement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264566" y="1516627"/>
            <a:ext cx="415924" cy="361237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30">
            <a:hlinkClick r:id="rId5" action="ppaction://hlinksldjump"/>
          </p:cNvPr>
          <p:cNvSpPr txBox="1"/>
          <p:nvPr/>
        </p:nvSpPr>
        <p:spPr>
          <a:xfrm>
            <a:off x="740090" y="1639929"/>
            <a:ext cx="435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STIC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0">
            <a:hlinkClick r:id="rId5" action="ppaction://hlinksldjump"/>
          </p:cNvPr>
          <p:cNvSpPr txBox="1"/>
          <p:nvPr/>
        </p:nvSpPr>
        <p:spPr>
          <a:xfrm>
            <a:off x="1283923" y="1622509"/>
            <a:ext cx="417290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VIP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0">
            <a:hlinkClick r:id="rId5" action="ppaction://hlinksldjump"/>
          </p:cNvPr>
          <p:cNvSpPr txBox="1"/>
          <p:nvPr/>
        </p:nvSpPr>
        <p:spPr>
          <a:xfrm>
            <a:off x="740090" y="1161042"/>
            <a:ext cx="435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ERGO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p30">
            <a:hlinkClick r:id="rId5" action="ppaction://hlinksldjump"/>
          </p:cNvPr>
          <p:cNvSpPr txBox="1"/>
          <p:nvPr/>
        </p:nvSpPr>
        <p:spPr>
          <a:xfrm>
            <a:off x="1258742" y="1151236"/>
            <a:ext cx="435281" cy="1846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ADID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30">
            <a:hlinkClick r:id="rId7" action="ppaction://hlinksldjump"/>
          </p:cNvPr>
          <p:cNvSpPr txBox="1"/>
          <p:nvPr/>
        </p:nvSpPr>
        <p:spPr>
          <a:xfrm>
            <a:off x="1547846" y="570384"/>
            <a:ext cx="232939" cy="135558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00"/>
              <a:buFont typeface="Calibri"/>
              <a:buNone/>
            </a:pPr>
            <a:r>
              <a:rPr lang="fr-FR" sz="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" name="Google Shape;254;p26">
            <a:hlinkClick r:id="rId3" action="ppaction://hlinksldjump"/>
          </p:cNvPr>
          <p:cNvSpPr txBox="1"/>
          <p:nvPr/>
        </p:nvSpPr>
        <p:spPr>
          <a:xfrm>
            <a:off x="0" y="1013091"/>
            <a:ext cx="566294" cy="12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301;p28"/>
          <p:cNvSpPr txBox="1">
            <a:spLocks/>
          </p:cNvSpPr>
          <p:nvPr/>
        </p:nvSpPr>
        <p:spPr>
          <a:xfrm>
            <a:off x="0" y="-9283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400"/>
            </a:pPr>
            <a:r>
              <a:rPr lang="fr-FR" dirty="0" smtClean="0">
                <a:solidFill>
                  <a:schemeClr val="lt1"/>
                </a:solidFill>
              </a:rPr>
              <a:t>Documents</a:t>
            </a:r>
            <a:endParaRPr lang="fr-FR" dirty="0"/>
          </a:p>
        </p:txBody>
      </p:sp>
      <p:grpSp>
        <p:nvGrpSpPr>
          <p:cNvPr id="35" name="Google Shape;308;p28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36" name="Google Shape;309;p28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38" name="Google Shape;310;p28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9" name="Google Shape;311;p28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0" name="Google Shape;312;p28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7" name="Google Shape;313;p28">
              <a:hlinkClick r:id="rId8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1" name="Google Shape;316;p2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54;p26">
            <a:hlinkClick r:id="rId10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55;p26">
            <a:hlinkClick r:id="rId10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56;p26">
            <a:hlinkClick r:id="rId10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57;p26">
            <a:hlinkClick r:id="rId10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1"/>
          <p:cNvSpPr txBox="1"/>
          <p:nvPr/>
        </p:nvSpPr>
        <p:spPr>
          <a:xfrm>
            <a:off x="1025" y="406675"/>
            <a:ext cx="668228" cy="2480185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87" name="Google Shape;387;p31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4" name="Google Shape;394;p31">
            <a:hlinkClick r:id="rId3" action="ppaction://hlinksldjump"/>
          </p:cNvPr>
          <p:cNvSpPr txBox="1"/>
          <p:nvPr/>
        </p:nvSpPr>
        <p:spPr>
          <a:xfrm>
            <a:off x="24011" y="502069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p31">
            <a:hlinkClick r:id="rId4" action="ppaction://hlinksldjump"/>
          </p:cNvPr>
          <p:cNvSpPr txBox="1"/>
          <p:nvPr/>
        </p:nvSpPr>
        <p:spPr>
          <a:xfrm>
            <a:off x="698176" y="2051050"/>
            <a:ext cx="1008387" cy="756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Date: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 smtClea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du </a:t>
            </a:r>
            <a:r>
              <a:rPr lang="fr-FR" sz="1000" dirty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… au </a:t>
            </a:r>
            <a:r>
              <a:rPr lang="fr-FR" sz="1000" dirty="0" smtClean="0">
                <a:solidFill>
                  <a:srgbClr val="A6A6A6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</a:t>
            </a:r>
            <a:r>
              <a:rPr lang="fr-FR" sz="10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-FR" sz="1000" dirty="0" smtClean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texte </a:t>
            </a:r>
            <a:r>
              <a:rPr lang="fr-FR" sz="1000" dirty="0">
                <a:solidFill>
                  <a:srgbClr val="A5A5A5"/>
                </a:solidFill>
                <a:latin typeface="Calibri"/>
                <a:ea typeface="Calibri"/>
                <a:cs typeface="Calibri"/>
                <a:sym typeface="Calibri"/>
              </a:rPr>
              <a:t>ici</a:t>
            </a:r>
            <a:endParaRPr sz="1000" dirty="0">
              <a:solidFill>
                <a:srgbClr val="A5A5A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1">
            <a:hlinkClick r:id="rId5" action="ppaction://hlinksldjump"/>
          </p:cNvPr>
          <p:cNvSpPr txBox="1"/>
          <p:nvPr/>
        </p:nvSpPr>
        <p:spPr>
          <a:xfrm>
            <a:off x="670278" y="406916"/>
            <a:ext cx="462283" cy="19030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" name="Google Shape;423;p32">
            <a:extLst>
              <a:ext uri="{FF2B5EF4-FFF2-40B4-BE49-F238E27FC236}">
                <a16:creationId xmlns:a16="http://schemas.microsoft.com/office/drawing/2014/main" xmlns="" id="{2DF52976-AA58-49F6-A5DD-51D6B8F51E58}"/>
              </a:ext>
            </a:extLst>
          </p:cNvPr>
          <p:cNvSpPr txBox="1"/>
          <p:nvPr/>
        </p:nvSpPr>
        <p:spPr>
          <a:xfrm>
            <a:off x="1177179" y="397348"/>
            <a:ext cx="626890" cy="211861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54;p26">
            <a:hlinkClick r:id="rId6" action="ppaction://hlinksldjump"/>
          </p:cNvPr>
          <p:cNvSpPr txBox="1"/>
          <p:nvPr/>
        </p:nvSpPr>
        <p:spPr>
          <a:xfrm>
            <a:off x="0" y="1013091"/>
            <a:ext cx="566294" cy="12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" name="Google Shape;301;p28"/>
          <p:cNvSpPr txBox="1">
            <a:spLocks/>
          </p:cNvSpPr>
          <p:nvPr/>
        </p:nvSpPr>
        <p:spPr>
          <a:xfrm>
            <a:off x="0" y="-9283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400"/>
            </a:pPr>
            <a:r>
              <a:rPr lang="fr-FR" dirty="0" smtClean="0">
                <a:solidFill>
                  <a:schemeClr val="lt1"/>
                </a:solidFill>
              </a:rPr>
              <a:t>Filtres</a:t>
            </a:r>
            <a:endParaRPr lang="fr-FR" dirty="0"/>
          </a:p>
        </p:txBody>
      </p:sp>
      <p:grpSp>
        <p:nvGrpSpPr>
          <p:cNvPr id="27" name="Google Shape;308;p28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28" name="Google Shape;309;p28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30" name="Google Shape;310;p28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1" name="Google Shape;311;p28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32" name="Google Shape;312;p28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29" name="Google Shape;313;p28">
              <a:hlinkClick r:id="rId7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3" name="Google Shape;316;p2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Google Shape;254;p26">
            <a:hlinkClick r:id="rId9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55;p26">
            <a:hlinkClick r:id="rId9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256;p26">
            <a:hlinkClick r:id="rId9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" name="Google Shape;257;p26">
            <a:hlinkClick r:id="rId9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449;p33"/>
          <p:cNvSpPr txBox="1"/>
          <p:nvPr/>
        </p:nvSpPr>
        <p:spPr>
          <a:xfrm>
            <a:off x="680708" y="644525"/>
            <a:ext cx="772648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Adid</a:t>
            </a:r>
            <a:endParaRPr sz="1000" dirty="0">
              <a:solidFill>
                <a:schemeClr val="dk1"/>
              </a:solidFill>
              <a:latin typeface="Calibri"/>
              <a:ea typeface="MS Gothic"/>
              <a:cs typeface="Calibri"/>
              <a:sym typeface="MS Gothic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Ergo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STIC 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STIC II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" name="Google Shape;450;p33"/>
          <p:cNvSpPr txBox="1"/>
          <p:nvPr/>
        </p:nvSpPr>
        <p:spPr>
          <a:xfrm>
            <a:off x="679915" y="1368425"/>
            <a:ext cx="77264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VIP</a:t>
            </a:r>
            <a:endParaRPr dirty="0">
              <a:latin typeface="Calibri"/>
              <a:cs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Methodo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Bases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8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 Autres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2"/>
          <p:cNvSpPr txBox="1"/>
          <p:nvPr/>
        </p:nvSpPr>
        <p:spPr>
          <a:xfrm>
            <a:off x="1025" y="406675"/>
            <a:ext cx="668228" cy="2480185"/>
          </a:xfrm>
          <a:prstGeom prst="rect">
            <a:avLst/>
          </a:prstGeom>
          <a:solidFill>
            <a:srgbClr val="24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"/>
              <a:buFont typeface="Calibri"/>
              <a:buNone/>
            </a:pP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414" name="Google Shape;414;p32"/>
          <p:cNvCxnSpPr/>
          <p:nvPr/>
        </p:nvCxnSpPr>
        <p:spPr>
          <a:xfrm>
            <a:off x="-5351" y="988581"/>
            <a:ext cx="668991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5" name="Google Shape;415;p32"/>
          <p:cNvSpPr txBox="1"/>
          <p:nvPr/>
        </p:nvSpPr>
        <p:spPr>
          <a:xfrm>
            <a:off x="734995" y="444120"/>
            <a:ext cx="1066818" cy="2074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b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p32">
            <a:hlinkClick r:id="rId3" action="ppaction://hlinksldjump"/>
          </p:cNvPr>
          <p:cNvSpPr txBox="1"/>
          <p:nvPr/>
        </p:nvSpPr>
        <p:spPr>
          <a:xfrm>
            <a:off x="1372407" y="550333"/>
            <a:ext cx="420540" cy="17580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Filtre ADID</a:t>
            </a:r>
            <a:endParaRPr sz="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3" name="Google Shape;423;p32">
            <a:hlinkClick r:id="rId4" action="ppaction://hlinksldjump"/>
          </p:cNvPr>
          <p:cNvSpPr txBox="1"/>
          <p:nvPr/>
        </p:nvSpPr>
        <p:spPr>
          <a:xfrm>
            <a:off x="1264566" y="406675"/>
            <a:ext cx="537247" cy="139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Documents</a:t>
            </a:r>
            <a:endParaRPr sz="6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2">
            <a:hlinkClick r:id="rId5" action="ppaction://hlinksldjump"/>
          </p:cNvPr>
          <p:cNvSpPr txBox="1"/>
          <p:nvPr/>
        </p:nvSpPr>
        <p:spPr>
          <a:xfrm>
            <a:off x="673547" y="406675"/>
            <a:ext cx="595313" cy="139425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"/>
              <a:buFont typeface="Calibri"/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5" name="Google Shape;425;p32"/>
          <p:cNvPicPr preferRelativeResize="0"/>
          <p:nvPr/>
        </p:nvPicPr>
        <p:blipFill rotWithShape="1">
          <a:blip r:embed="rId6">
            <a:alphaModFix/>
          </a:blip>
          <a:srcRect l="3704" t="15386" r="73386" b="21355"/>
          <a:stretch/>
        </p:blipFill>
        <p:spPr>
          <a:xfrm>
            <a:off x="734995" y="899908"/>
            <a:ext cx="283634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6" name="Google Shape;426;p32"/>
          <p:cNvPicPr preferRelativeResize="0"/>
          <p:nvPr/>
        </p:nvPicPr>
        <p:blipFill rotWithShape="1">
          <a:blip r:embed="rId6">
            <a:alphaModFix/>
          </a:blip>
          <a:srcRect l="3704" t="15386" r="73386" b="21355"/>
          <a:stretch/>
        </p:blipFill>
        <p:spPr>
          <a:xfrm>
            <a:off x="1295987" y="899908"/>
            <a:ext cx="283634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7" name="Google Shape;427;p32"/>
          <p:cNvPicPr preferRelativeResize="0"/>
          <p:nvPr/>
        </p:nvPicPr>
        <p:blipFill rotWithShape="1">
          <a:blip r:embed="rId6">
            <a:alphaModFix/>
          </a:blip>
          <a:srcRect l="26614" t="15386" r="47953" b="21355"/>
          <a:stretch/>
        </p:blipFill>
        <p:spPr>
          <a:xfrm>
            <a:off x="727553" y="1289375"/>
            <a:ext cx="314870" cy="31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8" name="Google Shape;428;p32"/>
          <p:cNvPicPr preferRelativeResize="0"/>
          <p:nvPr/>
        </p:nvPicPr>
        <p:blipFill rotWithShape="1">
          <a:blip r:embed="rId7">
            <a:alphaModFix/>
          </a:blip>
          <a:srcRect l="26444" r="24346"/>
          <a:stretch/>
        </p:blipFill>
        <p:spPr>
          <a:xfrm>
            <a:off x="1345801" y="1289375"/>
            <a:ext cx="263868" cy="28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29" name="Google Shape;429;p32"/>
          <p:cNvPicPr preferRelativeResize="0"/>
          <p:nvPr/>
        </p:nvPicPr>
        <p:blipFill rotWithShape="1">
          <a:blip r:embed="rId7">
            <a:alphaModFix/>
          </a:blip>
          <a:srcRect l="26444" r="24346"/>
          <a:stretch/>
        </p:blipFill>
        <p:spPr>
          <a:xfrm>
            <a:off x="754761" y="1678842"/>
            <a:ext cx="263868" cy="28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0" name="Google Shape;430;p32"/>
          <p:cNvPicPr preferRelativeResize="0"/>
          <p:nvPr/>
        </p:nvPicPr>
        <p:blipFill rotWithShape="1">
          <a:blip r:embed="rId7">
            <a:alphaModFix/>
          </a:blip>
          <a:srcRect l="26444" r="24346"/>
          <a:stretch/>
        </p:blipFill>
        <p:spPr>
          <a:xfrm>
            <a:off x="1345801" y="1678842"/>
            <a:ext cx="263868" cy="28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1" name="Google Shape;431;p32"/>
          <p:cNvPicPr preferRelativeResize="0"/>
          <p:nvPr/>
        </p:nvPicPr>
        <p:blipFill rotWithShape="1">
          <a:blip r:embed="rId7">
            <a:alphaModFix/>
          </a:blip>
          <a:srcRect l="26444" r="24346"/>
          <a:stretch/>
        </p:blipFill>
        <p:spPr>
          <a:xfrm>
            <a:off x="778555" y="2078156"/>
            <a:ext cx="263868" cy="281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32"/>
          <p:cNvPicPr preferRelativeResize="0"/>
          <p:nvPr/>
        </p:nvPicPr>
        <p:blipFill rotWithShape="1">
          <a:blip r:embed="rId6">
            <a:alphaModFix/>
          </a:blip>
          <a:srcRect l="26614" t="15386" r="47953" b="21355"/>
          <a:stretch/>
        </p:blipFill>
        <p:spPr>
          <a:xfrm>
            <a:off x="1338372" y="2042908"/>
            <a:ext cx="314870" cy="313267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2">
            <a:hlinkClick r:id="rId8" action="ppaction://hlinksldjump"/>
          </p:cNvPr>
          <p:cNvSpPr txBox="1"/>
          <p:nvPr/>
        </p:nvSpPr>
        <p:spPr>
          <a:xfrm>
            <a:off x="24011" y="502069"/>
            <a:ext cx="610265" cy="42031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rgbClr val="0C0C0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E36C09"/>
              </a:buClr>
              <a:buSzPts val="800"/>
              <a:buFont typeface="Calibri"/>
              <a:buNone/>
            </a:pPr>
            <a:r>
              <a:rPr lang="fr-FR" sz="800" b="1">
                <a:solidFill>
                  <a:srgbClr val="E36C09"/>
                </a:solidFill>
                <a:latin typeface="Calibri"/>
                <a:ea typeface="Calibri"/>
                <a:cs typeface="Calibri"/>
                <a:sym typeface="Calibri"/>
              </a:rPr>
              <a:t>Poser une question</a:t>
            </a:r>
            <a:endParaRPr sz="800" b="1">
              <a:solidFill>
                <a:srgbClr val="E36C0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254;p26">
            <a:hlinkClick r:id="rId5" action="ppaction://hlinksldjump"/>
          </p:cNvPr>
          <p:cNvSpPr txBox="1"/>
          <p:nvPr/>
        </p:nvSpPr>
        <p:spPr>
          <a:xfrm>
            <a:off x="0" y="1013091"/>
            <a:ext cx="566294" cy="1299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Fil d’actualité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" name="Google Shape;301;p28"/>
          <p:cNvSpPr txBox="1">
            <a:spLocks/>
          </p:cNvSpPr>
          <p:nvPr/>
        </p:nvSpPr>
        <p:spPr>
          <a:xfrm>
            <a:off x="0" y="-9283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lt1"/>
              </a:buClr>
              <a:buSzPts val="1400"/>
            </a:pPr>
            <a:r>
              <a:rPr lang="fr-FR" dirty="0" smtClean="0">
                <a:solidFill>
                  <a:schemeClr val="lt1"/>
                </a:solidFill>
              </a:rPr>
              <a:t>Fichiers</a:t>
            </a:r>
            <a:endParaRPr lang="fr-FR" dirty="0"/>
          </a:p>
        </p:txBody>
      </p:sp>
      <p:grpSp>
        <p:nvGrpSpPr>
          <p:cNvPr id="36" name="Google Shape;308;p28"/>
          <p:cNvGrpSpPr/>
          <p:nvPr/>
        </p:nvGrpSpPr>
        <p:grpSpPr>
          <a:xfrm>
            <a:off x="1433696" y="29007"/>
            <a:ext cx="338623" cy="344684"/>
            <a:chOff x="2082665" y="319005"/>
            <a:chExt cx="338623" cy="344684"/>
          </a:xfrm>
        </p:grpSpPr>
        <p:grpSp>
          <p:nvGrpSpPr>
            <p:cNvPr id="37" name="Google Shape;309;p28"/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39" name="Google Shape;310;p28"/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0" name="Google Shape;311;p28"/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41" name="Google Shape;312;p28"/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38" name="Google Shape;313;p28">
              <a:hlinkClick r:id="rId9" action="ppaction://hlinksldjump"/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2" name="Google Shape;316;p2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2460" y="49777"/>
            <a:ext cx="269461" cy="331510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249;p26"/>
          <p:cNvSpPr/>
          <p:nvPr/>
        </p:nvSpPr>
        <p:spPr>
          <a:xfrm>
            <a:off x="520700" y="1313822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250;p26"/>
          <p:cNvSpPr/>
          <p:nvPr/>
        </p:nvSpPr>
        <p:spPr>
          <a:xfrm>
            <a:off x="581025" y="15199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" name="Google Shape;254;p26">
            <a:hlinkClick r:id="rId11" action="ppaction://hlinksldjump"/>
          </p:cNvPr>
          <p:cNvSpPr txBox="1"/>
          <p:nvPr/>
        </p:nvSpPr>
        <p:spPr>
          <a:xfrm>
            <a:off x="19050" y="1300462"/>
            <a:ext cx="512373" cy="1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74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James Bond</a:t>
            </a:r>
            <a:endParaRPr sz="74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255;p26">
            <a:hlinkClick r:id="rId11" action="ppaction://hlinksldjump"/>
          </p:cNvPr>
          <p:cNvSpPr txBox="1"/>
          <p:nvPr/>
        </p:nvSpPr>
        <p:spPr>
          <a:xfrm>
            <a:off x="19050" y="1487492"/>
            <a:ext cx="61304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40"/>
              <a:buFont typeface="Calibri"/>
              <a:buNone/>
            </a:pPr>
            <a:r>
              <a:rPr lang="fr-FR" sz="68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Charlie Chaplin</a:t>
            </a:r>
            <a:endParaRPr sz="68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Google Shape;256;p26">
            <a:hlinkClick r:id="rId11" action="ppaction://hlinksldjump"/>
          </p:cNvPr>
          <p:cNvSpPr txBox="1"/>
          <p:nvPr/>
        </p:nvSpPr>
        <p:spPr>
          <a:xfrm>
            <a:off x="19050" y="1706502"/>
            <a:ext cx="563460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Princesse Leia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257;p26">
            <a:hlinkClick r:id="rId11" action="ppaction://hlinksldjump"/>
          </p:cNvPr>
          <p:cNvSpPr txBox="1"/>
          <p:nvPr/>
        </p:nvSpPr>
        <p:spPr>
          <a:xfrm>
            <a:off x="19050" y="1963612"/>
            <a:ext cx="638734" cy="203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00"/>
              <a:buFont typeface="Calibri"/>
              <a:buNone/>
            </a:pPr>
            <a:r>
              <a:rPr lang="fr-FR" sz="7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Marty McFly</a:t>
            </a:r>
            <a:endParaRPr sz="7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" name="Google Shape;250;p26"/>
          <p:cNvSpPr/>
          <p:nvPr/>
        </p:nvSpPr>
        <p:spPr>
          <a:xfrm>
            <a:off x="565150" y="1735802"/>
            <a:ext cx="72000" cy="72000"/>
          </a:xfrm>
          <a:prstGeom prst="ellipse">
            <a:avLst/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249;p26"/>
          <p:cNvSpPr/>
          <p:nvPr/>
        </p:nvSpPr>
        <p:spPr>
          <a:xfrm>
            <a:off x="527050" y="1983747"/>
            <a:ext cx="72000" cy="72000"/>
          </a:xfrm>
          <a:prstGeom prst="ellipse">
            <a:avLst/>
          </a:prstGeom>
          <a:solidFill>
            <a:srgbClr val="008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3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Question</a:t>
            </a:r>
            <a:endParaRPr dirty="0"/>
          </a:p>
        </p:txBody>
      </p:sp>
      <p:sp>
        <p:nvSpPr>
          <p:cNvPr id="448" name="Google Shape;448;p33"/>
          <p:cNvSpPr txBox="1"/>
          <p:nvPr/>
        </p:nvSpPr>
        <p:spPr>
          <a:xfrm>
            <a:off x="104745" y="450326"/>
            <a:ext cx="1592324" cy="1048274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r>
              <a:rPr lang="fr-FR" sz="100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… écris ta question</a:t>
            </a:r>
            <a:endParaRPr sz="100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33"/>
          <p:cNvSpPr txBox="1"/>
          <p:nvPr/>
        </p:nvSpPr>
        <p:spPr>
          <a:xfrm>
            <a:off x="128258" y="1673225"/>
            <a:ext cx="772648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Adid</a:t>
            </a:r>
            <a:endParaRPr sz="1000" dirty="0">
              <a:solidFill>
                <a:schemeClr val="dk1"/>
              </a:solidFill>
              <a:latin typeface="Calibri"/>
              <a:ea typeface="MS Gothic"/>
              <a:cs typeface="Calibri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Ergo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STIC 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STIC II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p33"/>
          <p:cNvSpPr txBox="1"/>
          <p:nvPr/>
        </p:nvSpPr>
        <p:spPr>
          <a:xfrm>
            <a:off x="958850" y="1673225"/>
            <a:ext cx="77264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VIP</a:t>
            </a:r>
            <a:endParaRPr dirty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Methodo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Bases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☐ Autres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1" name="Google Shape;451;p33">
            <a:hlinkClick r:id="rId3" action="ppaction://hlinksldjump"/>
          </p:cNvPr>
          <p:cNvSpPr txBox="1"/>
          <p:nvPr/>
        </p:nvSpPr>
        <p:spPr>
          <a:xfrm>
            <a:off x="104745" y="2446759"/>
            <a:ext cx="719335" cy="232513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Envoyer</a:t>
            </a:r>
            <a:endParaRPr dirty="0"/>
          </a:p>
        </p:txBody>
      </p:sp>
      <p:sp>
        <p:nvSpPr>
          <p:cNvPr id="13" name="Google Shape;474;p36">
            <a:hlinkClick r:id="rId4" action="ppaction://hlinksldjump"/>
            <a:extLst>
              <a:ext uri="{FF2B5EF4-FFF2-40B4-BE49-F238E27FC236}">
                <a16:creationId xmlns:a16="http://schemas.microsoft.com/office/drawing/2014/main" xmlns="" id="{AD29B6FE-724A-4F9E-A2F0-661E0F13B21A}"/>
              </a:ext>
            </a:extLst>
          </p:cNvPr>
          <p:cNvSpPr txBox="1"/>
          <p:nvPr/>
        </p:nvSpPr>
        <p:spPr>
          <a:xfrm>
            <a:off x="1019506" y="2445111"/>
            <a:ext cx="677562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endParaRPr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Menu</a:t>
            </a:r>
            <a:endParaRPr/>
          </a:p>
        </p:txBody>
      </p:sp>
      <p:sp>
        <p:nvSpPr>
          <p:cNvPr id="457" name="Google Shape;457;p34"/>
          <p:cNvSpPr txBox="1"/>
          <p:nvPr/>
        </p:nvSpPr>
        <p:spPr>
          <a:xfrm>
            <a:off x="91745" y="441858"/>
            <a:ext cx="1592324" cy="141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Calibri"/>
              <a:buNone/>
            </a:pP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endParaRPr lang="fr-FR" sz="925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 action="ppaction://hlinksldjump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endParaRPr lang="fr-FR" sz="925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  <a:hlinkClick r:id="rId3" action="ppaction://hlinksldjump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r>
              <a:rPr lang="fr-FR" sz="92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 action="ppaction://hlinksldjump"/>
              </a:rPr>
              <a:t>Introduire des documents</a:t>
            </a: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1271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Noto Sans Symbols"/>
              <a:buNone/>
            </a:pP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r>
              <a:rPr lang="fr-FR" sz="92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Choix période</a:t>
            </a: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25"/>
              <a:buFont typeface="Calibri"/>
              <a:buNone/>
            </a:pP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r>
              <a:rPr lang="fr-FR" sz="92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Déconnecter</a:t>
            </a:r>
            <a:endParaRPr lang="fr-FR" sz="925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endParaRPr lang="fr-FR" sz="925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</a:pPr>
            <a:r>
              <a:rPr lang="fr-FR" sz="925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</a:rPr>
              <a:t>__________________________</a:t>
            </a: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endParaRPr lang="fr-FR" sz="925" u="sng" dirty="0">
              <a:solidFill>
                <a:schemeClr val="hlink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ct val="90000"/>
              </a:lnSpc>
              <a:buSzPts val="925"/>
              <a:buFont typeface="Noto Sans Symbols"/>
              <a:buChar char="❖"/>
            </a:pPr>
            <a:r>
              <a:rPr lang="fr-FR" sz="92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Pourquoi aider?</a:t>
            </a:r>
            <a:endParaRPr lang="fr-FR" sz="925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12712">
              <a:lnSpc>
                <a:spcPct val="90000"/>
              </a:lnSpc>
              <a:buClr>
                <a:schemeClr val="dk1"/>
              </a:buClr>
              <a:buSzPts val="925"/>
            </a:pPr>
            <a:endParaRPr lang="fr-FR" sz="925" dirty="0"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1450">
              <a:lnSpc>
                <a:spcPct val="90000"/>
              </a:lnSpc>
              <a:buSzPts val="925"/>
              <a:buFont typeface="Noto Sans Symbols"/>
              <a:buChar char="❖"/>
            </a:pPr>
            <a:r>
              <a:rPr lang="fr-FR" sz="925" u="sng" dirty="0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Pourquoi demander de l’aide?</a:t>
            </a:r>
            <a:endParaRPr lang="fr-FR" sz="925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25"/>
              <a:buFont typeface="Noto Sans Symbols"/>
              <a:buChar char="❖"/>
            </a:pPr>
            <a:endParaRPr sz="925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34">
            <a:hlinkClick r:id="rId8" action="ppaction://hlinksldjump"/>
          </p:cNvPr>
          <p:cNvSpPr txBox="1"/>
          <p:nvPr/>
        </p:nvSpPr>
        <p:spPr>
          <a:xfrm>
            <a:off x="338954" y="2447186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Fermer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35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Deconnexion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464" name="Google Shape;464;p35">
            <a:hlinkClick r:id="rId3" action="ppaction://hlinksldjump"/>
          </p:cNvPr>
          <p:cNvSpPr txBox="1"/>
          <p:nvPr/>
        </p:nvSpPr>
        <p:spPr>
          <a:xfrm>
            <a:off x="338954" y="2447186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Reconnexion</a:t>
            </a:r>
            <a:endParaRPr/>
          </a:p>
        </p:txBody>
      </p:sp>
      <p:sp>
        <p:nvSpPr>
          <p:cNvPr id="465" name="Google Shape;465;p35"/>
          <p:cNvSpPr txBox="1"/>
          <p:nvPr/>
        </p:nvSpPr>
        <p:spPr>
          <a:xfrm>
            <a:off x="84413" y="919882"/>
            <a:ext cx="1886226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vous êtes déconnectés!</a:t>
            </a:r>
            <a:endParaRPr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6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alibri"/>
              <a:buNone/>
            </a:pPr>
            <a:r>
              <a:rPr lang="fr-FR" sz="1260" dirty="0">
                <a:solidFill>
                  <a:schemeClr val="lt1"/>
                </a:solidFill>
              </a:rPr>
              <a:t>Documents</a:t>
            </a:r>
            <a:endParaRPr dirty="0"/>
          </a:p>
        </p:txBody>
      </p:sp>
      <p:sp>
        <p:nvSpPr>
          <p:cNvPr id="471" name="Google Shape;471;p36"/>
          <p:cNvSpPr txBox="1"/>
          <p:nvPr/>
        </p:nvSpPr>
        <p:spPr>
          <a:xfrm>
            <a:off x="176695" y="556591"/>
            <a:ext cx="1516803" cy="940362"/>
          </a:xfrm>
          <a:prstGeom prst="rect">
            <a:avLst/>
          </a:prstGeom>
          <a:noFill/>
          <a:ln w="9525" cap="flat" cmpd="sng">
            <a:solidFill>
              <a:srgbClr val="A5A5A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rgbClr val="7F7F7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ts val="1000"/>
              <a:buFont typeface="Calibri"/>
              <a:buNone/>
            </a:pPr>
            <a:r>
              <a:rPr lang="fr-FR" sz="1000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				</a:t>
            </a:r>
            <a:endParaRPr dirty="0"/>
          </a:p>
        </p:txBody>
      </p:sp>
      <p:sp>
        <p:nvSpPr>
          <p:cNvPr id="472" name="Google Shape;472;p36"/>
          <p:cNvSpPr txBox="1"/>
          <p:nvPr/>
        </p:nvSpPr>
        <p:spPr>
          <a:xfrm>
            <a:off x="128258" y="1673225"/>
            <a:ext cx="772648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Adid</a:t>
            </a:r>
            <a:endParaRPr sz="1000" dirty="0">
              <a:solidFill>
                <a:schemeClr val="dk1"/>
              </a:solidFill>
              <a:latin typeface="Calibri"/>
              <a:ea typeface="MS Gothic"/>
              <a:cs typeface="Calibri"/>
              <a:sym typeface="MS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Ergo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STIC 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STIC II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36"/>
          <p:cNvSpPr txBox="1"/>
          <p:nvPr/>
        </p:nvSpPr>
        <p:spPr>
          <a:xfrm>
            <a:off x="958850" y="1673225"/>
            <a:ext cx="77264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VIP</a:t>
            </a:r>
            <a:endParaRPr dirty="0">
              <a:latin typeface="Calibri"/>
              <a:cs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 err="1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Methodo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Bases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S Gothic"/>
              <a:buNone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>
                <a:solidFill>
                  <a:schemeClr val="dk1"/>
                </a:solidFill>
                <a:latin typeface="Calibri"/>
                <a:ea typeface="MS Gothic"/>
                <a:cs typeface="Calibri"/>
                <a:sym typeface="MS Gothic"/>
              </a:rPr>
              <a:t>Autres</a:t>
            </a: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36">
            <a:hlinkClick r:id="rId3" action="ppaction://hlinksldjump"/>
          </p:cNvPr>
          <p:cNvSpPr txBox="1"/>
          <p:nvPr/>
        </p:nvSpPr>
        <p:spPr>
          <a:xfrm>
            <a:off x="201112" y="2494028"/>
            <a:ext cx="565200" cy="187319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Envoyer</a:t>
            </a:r>
            <a:endParaRPr dirty="0"/>
          </a:p>
        </p:txBody>
      </p:sp>
      <p:pic>
        <p:nvPicPr>
          <p:cNvPr id="475" name="Google Shape;475;p36" descr="Une image contenant ordinateur&#10;&#10;Description générée automatiquemen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3499" y="714301"/>
            <a:ext cx="323193" cy="221859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36"/>
          <p:cNvSpPr txBox="1"/>
          <p:nvPr/>
        </p:nvSpPr>
        <p:spPr>
          <a:xfrm>
            <a:off x="453579" y="983250"/>
            <a:ext cx="1011583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Vous pouvez glisser des fichiers ici pour les ajouter</a:t>
            </a:r>
            <a:endParaRPr/>
          </a:p>
        </p:txBody>
      </p:sp>
      <p:sp>
        <p:nvSpPr>
          <p:cNvPr id="9" name="Google Shape;474;p36">
            <a:hlinkClick r:id="rId5" action="ppaction://hlinksldjump"/>
            <a:extLst>
              <a:ext uri="{FF2B5EF4-FFF2-40B4-BE49-F238E27FC236}">
                <a16:creationId xmlns:a16="http://schemas.microsoft.com/office/drawing/2014/main" xmlns="" id="{78F36525-3F7C-444B-9EA5-B873B4EE84F5}"/>
              </a:ext>
            </a:extLst>
          </p:cNvPr>
          <p:cNvSpPr txBox="1"/>
          <p:nvPr/>
        </p:nvSpPr>
        <p:spPr>
          <a:xfrm>
            <a:off x="1035202" y="2494028"/>
            <a:ext cx="565499" cy="18971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endParaRPr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p37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alibri"/>
              <a:buNone/>
            </a:pPr>
            <a:r>
              <a:rPr lang="fr-FR" sz="1260">
                <a:solidFill>
                  <a:schemeClr val="lt1"/>
                </a:solidFill>
              </a:rPr>
              <a:t>Introduction documents</a:t>
            </a:r>
            <a:endParaRPr/>
          </a:p>
        </p:txBody>
      </p:sp>
      <p:sp>
        <p:nvSpPr>
          <p:cNvPr id="482" name="Google Shape;482;p37"/>
          <p:cNvSpPr txBox="1"/>
          <p:nvPr/>
        </p:nvSpPr>
        <p:spPr>
          <a:xfrm>
            <a:off x="128258" y="1673225"/>
            <a:ext cx="772648" cy="831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37"/>
          <p:cNvSpPr txBox="1"/>
          <p:nvPr/>
        </p:nvSpPr>
        <p:spPr>
          <a:xfrm>
            <a:off x="958850" y="1673225"/>
            <a:ext cx="772648" cy="78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>
              <a:solidFill>
                <a:schemeClr val="dk1"/>
              </a:solidFill>
              <a:latin typeface="MS Gothic"/>
              <a:ea typeface="MS Gothic"/>
              <a:cs typeface="MS Gothic"/>
              <a:sym typeface="MS Gothic"/>
            </a:endParaRPr>
          </a:p>
        </p:txBody>
      </p:sp>
      <p:sp>
        <p:nvSpPr>
          <p:cNvPr id="484" name="Google Shape;484;p37"/>
          <p:cNvSpPr txBox="1"/>
          <p:nvPr/>
        </p:nvSpPr>
        <p:spPr>
          <a:xfrm>
            <a:off x="194365" y="565426"/>
            <a:ext cx="1409148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Bravo votre document a bien été classé!</a:t>
            </a:r>
            <a:endParaRPr/>
          </a:p>
        </p:txBody>
      </p:sp>
      <p:sp>
        <p:nvSpPr>
          <p:cNvPr id="485" name="Google Shape;485;p37">
            <a:hlinkClick r:id="rId3" action="ppaction://hlinksldjump"/>
          </p:cNvPr>
          <p:cNvSpPr txBox="1"/>
          <p:nvPr/>
        </p:nvSpPr>
        <p:spPr>
          <a:xfrm>
            <a:off x="338954" y="2447186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75"/>
              <a:buFont typeface="Calibri"/>
              <a:buNone/>
            </a:pPr>
            <a:r>
              <a:rPr lang="fr-FR" sz="875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 à la discussion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38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37100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Pourquoi aider?</a:t>
            </a:r>
            <a:endParaRPr/>
          </a:p>
        </p:txBody>
      </p:sp>
      <p:sp>
        <p:nvSpPr>
          <p:cNvPr id="491" name="Google Shape;491;p38"/>
          <p:cNvSpPr txBox="1"/>
          <p:nvPr/>
        </p:nvSpPr>
        <p:spPr>
          <a:xfrm>
            <a:off x="91745" y="441857"/>
            <a:ext cx="1592324" cy="19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r-FR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3 points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 permet de vérifier et de consolider les connaissances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Aider est valorisant et augmente l’estime de soi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réussite d’un groupe est d’autant plus important que l’entraide est présente</a:t>
            </a:r>
            <a:endParaRPr dirty="0"/>
          </a:p>
          <a:p>
            <a:pPr marL="228600" marR="0" lvl="0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778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38">
            <a:hlinkClick r:id="rId3" action="ppaction://hlinksldjump"/>
          </p:cNvPr>
          <p:cNvSpPr txBox="1"/>
          <p:nvPr/>
        </p:nvSpPr>
        <p:spPr>
          <a:xfrm>
            <a:off x="338954" y="2460664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Fermer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Création du groupe</a:t>
            </a:r>
            <a:endParaRPr dirty="0"/>
          </a:p>
        </p:txBody>
      </p:sp>
      <p:pic>
        <p:nvPicPr>
          <p:cNvPr id="108" name="Google Shape;108;p14" descr="Une image contenant horloge&#10;&#10;Description générée automatiquemen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61" y="2439638"/>
            <a:ext cx="427387" cy="4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13217" y="481348"/>
            <a:ext cx="1512383" cy="19697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 du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endParaRPr lang="fr-FR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</a:t>
            </a:r>
            <a:endParaRPr lang="fr-FR" sz="700" dirty="0" smtClean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7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périodes</a:t>
            </a:r>
            <a:endParaRPr lang="fr-FR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Tags</a:t>
            </a:r>
          </a:p>
          <a:p>
            <a:r>
              <a:rPr lang="fr-FR" sz="700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Les tags servent à classer les documents et les questions. Vous pouvez par exemple avoir un tag par cours</a:t>
            </a:r>
            <a:r>
              <a:rPr lang="fr-FR" sz="1000" dirty="0" smtClean="0">
                <a:solidFill>
                  <a:srgbClr val="BFBFBF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0;p17">
            <a:hlinkClick r:id="rId5" action="ppaction://hlinksldjump"/>
          </p:cNvPr>
          <p:cNvSpPr txBox="1"/>
          <p:nvPr/>
        </p:nvSpPr>
        <p:spPr>
          <a:xfrm>
            <a:off x="219200" y="1125327"/>
            <a:ext cx="396750" cy="34191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dirty="0"/>
          </a:p>
        </p:txBody>
      </p:sp>
      <p:pic>
        <p:nvPicPr>
          <p:cNvPr id="11" name="Imag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7" y="1392266"/>
            <a:ext cx="172404" cy="173254"/>
          </a:xfrm>
          <a:prstGeom prst="rect">
            <a:avLst/>
          </a:prstGeom>
        </p:spPr>
      </p:pic>
      <p:pic>
        <p:nvPicPr>
          <p:cNvPr id="12" name="Imag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9" y="2262216"/>
            <a:ext cx="175320" cy="176184"/>
          </a:xfrm>
          <a:prstGeom prst="rect">
            <a:avLst/>
          </a:prstGeom>
        </p:spPr>
      </p:pic>
      <p:pic>
        <p:nvPicPr>
          <p:cNvPr id="2" name="Image 1" descr="moin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0" y="1111250"/>
            <a:ext cx="202663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68460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39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801813" cy="441857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60"/>
              <a:buFont typeface="Calibri"/>
              <a:buNone/>
            </a:pPr>
            <a:r>
              <a:rPr lang="fr-FR" sz="1260">
                <a:solidFill>
                  <a:schemeClr val="lt1"/>
                </a:solidFill>
              </a:rPr>
              <a:t>Pourquoi demander de l’aide?</a:t>
            </a:r>
            <a:endParaRPr/>
          </a:p>
        </p:txBody>
      </p:sp>
      <p:sp>
        <p:nvSpPr>
          <p:cNvPr id="498" name="Google Shape;498;p39"/>
          <p:cNvSpPr txBox="1"/>
          <p:nvPr/>
        </p:nvSpPr>
        <p:spPr>
          <a:xfrm>
            <a:off x="91745" y="441857"/>
            <a:ext cx="1592324" cy="1947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Calibri"/>
              <a:buNone/>
            </a:pPr>
            <a:r>
              <a:rPr lang="fr-FR" sz="10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En 3 points</a:t>
            </a:r>
            <a:endParaRPr sz="1000" b="1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Calibri"/>
              <a:buNone/>
            </a:pPr>
            <a:endParaRPr sz="9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228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pouvoir avancer dans mon travail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garder une motivation suffisamment élevée </a:t>
            </a:r>
            <a:endParaRPr dirty="0"/>
          </a:p>
          <a:p>
            <a:pPr marL="228600" marR="0" lvl="0" indent="-228600" algn="l" rtl="0"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Calibri"/>
              <a:buAutoNum type="arabicPeriod"/>
            </a:pPr>
            <a:r>
              <a:rPr lang="fr-FR" sz="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Pour mieux réussir (les étudiants qui demandent de l’aide sont ceux qui réussissent le mieux !)</a:t>
            </a:r>
            <a:endParaRPr dirty="0"/>
          </a:p>
          <a:p>
            <a:pPr marL="2286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0" lvl="0" indent="-177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Calibri"/>
              <a:buNone/>
            </a:pPr>
            <a:endParaRPr sz="80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39">
            <a:hlinkClick r:id="rId3" action="ppaction://hlinksldjump"/>
          </p:cNvPr>
          <p:cNvSpPr txBox="1"/>
          <p:nvPr/>
        </p:nvSpPr>
        <p:spPr>
          <a:xfrm>
            <a:off x="338954" y="2447186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Fermer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4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 smtClean="0">
                <a:solidFill>
                  <a:schemeClr val="lt1"/>
                </a:solidFill>
              </a:rPr>
              <a:t>Création du groupe</a:t>
            </a:r>
            <a:endParaRPr dirty="0"/>
          </a:p>
        </p:txBody>
      </p:sp>
      <p:pic>
        <p:nvPicPr>
          <p:cNvPr id="108" name="Google Shape;108;p14" descr="Une image contenant horloge&#10;&#10;Description générée automatiquement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2161" y="2439638"/>
            <a:ext cx="427387" cy="427387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4"/>
          <p:cNvSpPr txBox="1"/>
          <p:nvPr/>
        </p:nvSpPr>
        <p:spPr>
          <a:xfrm>
            <a:off x="113217" y="481348"/>
            <a:ext cx="1512383" cy="1893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 du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groupe</a:t>
            </a:r>
            <a:endParaRPr lang="fr-FR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_____________________</a:t>
            </a:r>
            <a:endParaRPr lang="fr-FR" sz="700" dirty="0" smtClean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700" dirty="0">
              <a:solidFill>
                <a:srgbClr val="BFBFB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/>
            <a:r>
              <a:rPr lang="fr-FR" sz="1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 de </a:t>
            </a: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périodes</a:t>
            </a:r>
            <a:endParaRPr lang="fr-FR" sz="105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9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00" b="1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Tags</a:t>
            </a:r>
            <a:endParaRPr lang="fr-FR" sz="10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spcBef>
                <a:spcPts val="500"/>
              </a:spcBef>
              <a:buClr>
                <a:schemeClr val="dk1"/>
              </a:buClr>
              <a:buSzPts val="1000"/>
            </a:pPr>
            <a:r>
              <a:rPr lang="fr-FR" sz="8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800" dirty="0" smtClean="0">
                <a:solidFill>
                  <a:schemeClr val="tx1"/>
                </a:solidFill>
                <a:latin typeface="Calibri"/>
                <a:ea typeface="MS Gothic"/>
                <a:cs typeface="Calibri"/>
                <a:sym typeface="MS Gothic"/>
              </a:rPr>
              <a:t>Général</a:t>
            </a:r>
          </a:p>
          <a:p>
            <a:pPr>
              <a:buClr>
                <a:schemeClr val="dk1"/>
              </a:buClr>
              <a:buSzPts val="1000"/>
            </a:pPr>
            <a:r>
              <a:rPr lang="fr-FR" sz="800" dirty="0">
                <a:solidFill>
                  <a:schemeClr val="tx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800" dirty="0" smtClean="0">
                <a:solidFill>
                  <a:schemeClr val="tx1"/>
                </a:solidFill>
                <a:latin typeface="Calibri"/>
                <a:ea typeface="MS Gothic"/>
                <a:cs typeface="Calibri"/>
                <a:sym typeface="MS Gothic"/>
              </a:rPr>
              <a:t>ADID</a:t>
            </a:r>
          </a:p>
          <a:p>
            <a:pPr lvl="0">
              <a:buClr>
                <a:schemeClr val="dk1"/>
              </a:buClr>
              <a:buSzPts val="1000"/>
            </a:pPr>
            <a:r>
              <a:rPr lang="fr-FR" sz="800" dirty="0">
                <a:solidFill>
                  <a:schemeClr val="tx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800" dirty="0" smtClean="0">
                <a:solidFill>
                  <a:schemeClr val="tx1"/>
                </a:solidFill>
                <a:latin typeface="Calibri"/>
                <a:ea typeface="MS Gothic"/>
                <a:cs typeface="Calibri"/>
                <a:sym typeface="MS Gothic"/>
              </a:rPr>
              <a:t>ERGO</a:t>
            </a:r>
          </a:p>
          <a:p>
            <a:pPr>
              <a:buClr>
                <a:schemeClr val="dk1"/>
              </a:buClr>
              <a:buSzPts val="1000"/>
            </a:pPr>
            <a:r>
              <a:rPr lang="fr-FR" sz="800" dirty="0">
                <a:solidFill>
                  <a:schemeClr val="tx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800" dirty="0" smtClean="0">
                <a:solidFill>
                  <a:schemeClr val="tx1"/>
                </a:solidFill>
                <a:latin typeface="Calibri"/>
                <a:ea typeface="MS Gothic"/>
                <a:cs typeface="Calibri"/>
                <a:sym typeface="MS Gothic"/>
              </a:rPr>
              <a:t>VIP</a:t>
            </a:r>
            <a:endParaRPr lang="fr-FR" sz="8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endParaRPr lang="fr-FR" sz="8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>
              <a:buClr>
                <a:schemeClr val="dk1"/>
              </a:buClr>
              <a:buSzPts val="1000"/>
            </a:pPr>
            <a:endParaRPr lang="fr-FR" sz="8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endParaRPr lang="fr-FR" sz="8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000" b="1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CH"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140;p17">
            <a:hlinkClick r:id="rId5" action="ppaction://hlinksldjump"/>
          </p:cNvPr>
          <p:cNvSpPr txBox="1"/>
          <p:nvPr/>
        </p:nvSpPr>
        <p:spPr>
          <a:xfrm>
            <a:off x="219200" y="1125327"/>
            <a:ext cx="396750" cy="341917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dirty="0"/>
          </a:p>
        </p:txBody>
      </p:sp>
      <p:pic>
        <p:nvPicPr>
          <p:cNvPr id="11" name="Imag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3527" y="1392266"/>
            <a:ext cx="172404" cy="173254"/>
          </a:xfrm>
          <a:prstGeom prst="rect">
            <a:avLst/>
          </a:prstGeom>
        </p:spPr>
      </p:pic>
      <p:pic>
        <p:nvPicPr>
          <p:cNvPr id="12" name="Image 11">
            <a:hlinkClick r:id="rId8" action="ppaction://hlinksldjump"/>
            <a:extLst>
              <a:ext uri="{FF2B5EF4-FFF2-40B4-BE49-F238E27FC236}">
                <a16:creationId xmlns:a16="http://schemas.microsoft.com/office/drawing/2014/main" xmlns="" id="{C16E9071-44CB-4A42-81EA-C6456953A4C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549" y="2262216"/>
            <a:ext cx="175320" cy="176184"/>
          </a:xfrm>
          <a:prstGeom prst="rect">
            <a:avLst/>
          </a:prstGeom>
        </p:spPr>
      </p:pic>
      <p:pic>
        <p:nvPicPr>
          <p:cNvPr id="14" name="Image 13" descr="moins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00" y="1111250"/>
            <a:ext cx="202663" cy="20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39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Périodes</a:t>
            </a:r>
            <a:endParaRPr dirty="0"/>
          </a:p>
        </p:txBody>
      </p:sp>
      <p:sp>
        <p:nvSpPr>
          <p:cNvPr id="114" name="Google Shape;114;p15">
            <a:hlinkClick r:id="rId3" action="ppaction://hlinksldjump"/>
          </p:cNvPr>
          <p:cNvSpPr txBox="1"/>
          <p:nvPr/>
        </p:nvSpPr>
        <p:spPr>
          <a:xfrm>
            <a:off x="473540" y="457428"/>
            <a:ext cx="791494" cy="468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P…</a:t>
            </a:r>
            <a:endParaRPr dirty="0"/>
          </a:p>
        </p:txBody>
      </p:sp>
      <p:sp>
        <p:nvSpPr>
          <p:cNvPr id="115" name="Google Shape;115;p15">
            <a:hlinkClick r:id="rId4" action="ppaction://hlinksldjump"/>
          </p:cNvPr>
          <p:cNvSpPr txBox="1"/>
          <p:nvPr/>
        </p:nvSpPr>
        <p:spPr>
          <a:xfrm>
            <a:off x="92947" y="2574026"/>
            <a:ext cx="677563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Valider</a:t>
            </a:r>
            <a:endParaRPr dirty="0"/>
          </a:p>
        </p:txBody>
      </p:sp>
      <p:pic>
        <p:nvPicPr>
          <p:cNvPr id="116" name="Google Shape;116;p15" descr="Une image contenant texte, tableau de points&#10;&#10;Description générée automatiquemen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801" y="1035211"/>
            <a:ext cx="1801813" cy="13678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474;p36">
            <a:hlinkClick r:id="rId6" action="ppaction://hlinksldjump"/>
            <a:extLst>
              <a:ext uri="{FF2B5EF4-FFF2-40B4-BE49-F238E27FC236}">
                <a16:creationId xmlns:a16="http://schemas.microsoft.com/office/drawing/2014/main" xmlns="" id="{C05465D6-10A4-4ABC-8A92-497F3647F1EA}"/>
              </a:ext>
            </a:extLst>
          </p:cNvPr>
          <p:cNvSpPr txBox="1"/>
          <p:nvPr/>
        </p:nvSpPr>
        <p:spPr>
          <a:xfrm>
            <a:off x="972470" y="2567676"/>
            <a:ext cx="677562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endParaRPr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5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Tags</a:t>
            </a:r>
            <a:endParaRPr dirty="0"/>
          </a:p>
        </p:txBody>
      </p:sp>
      <p:sp>
        <p:nvSpPr>
          <p:cNvPr id="115" name="Google Shape;115;p15">
            <a:hlinkClick r:id="rId3" action="ppaction://hlinksldjump"/>
          </p:cNvPr>
          <p:cNvSpPr txBox="1"/>
          <p:nvPr/>
        </p:nvSpPr>
        <p:spPr>
          <a:xfrm>
            <a:off x="90804" y="2532252"/>
            <a:ext cx="661139" cy="2248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Valider</a:t>
            </a:r>
            <a:endParaRPr dirty="0"/>
          </a:p>
        </p:txBody>
      </p:sp>
      <p:sp>
        <p:nvSpPr>
          <p:cNvPr id="7" name="Google Shape;450;p33">
            <a:extLst>
              <a:ext uri="{FF2B5EF4-FFF2-40B4-BE49-F238E27FC236}">
                <a16:creationId xmlns:a16="http://schemas.microsoft.com/office/drawing/2014/main" xmlns="" id="{391A8AEC-688A-4B68-9427-9461A6858B35}"/>
              </a:ext>
            </a:extLst>
          </p:cNvPr>
          <p:cNvSpPr txBox="1"/>
          <p:nvPr/>
        </p:nvSpPr>
        <p:spPr>
          <a:xfrm>
            <a:off x="224764" y="585436"/>
            <a:ext cx="1070636" cy="70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fr-FR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nom du tag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 smtClean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 smtClean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474;p36">
            <a:hlinkClick r:id="rId4" action="ppaction://hlinksldjump"/>
            <a:extLst>
              <a:ext uri="{FF2B5EF4-FFF2-40B4-BE49-F238E27FC236}">
                <a16:creationId xmlns:a16="http://schemas.microsoft.com/office/drawing/2014/main" xmlns="" id="{8678D40D-35CA-46F3-9D4A-0F78B168024F}"/>
              </a:ext>
            </a:extLst>
          </p:cNvPr>
          <p:cNvSpPr txBox="1"/>
          <p:nvPr/>
        </p:nvSpPr>
        <p:spPr>
          <a:xfrm>
            <a:off x="1018244" y="2516615"/>
            <a:ext cx="677562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endParaRPr sz="1200" dirty="0"/>
          </a:p>
        </p:txBody>
      </p:sp>
      <p:sp>
        <p:nvSpPr>
          <p:cNvPr id="8" name="Google Shape;450;p33">
            <a:extLst>
              <a:ext uri="{FF2B5EF4-FFF2-40B4-BE49-F238E27FC236}">
                <a16:creationId xmlns:a16="http://schemas.microsoft.com/office/drawing/2014/main" xmlns="" id="{391A8AEC-688A-4B68-9427-9461A6858B35}"/>
              </a:ext>
            </a:extLst>
          </p:cNvPr>
          <p:cNvSpPr txBox="1"/>
          <p:nvPr/>
        </p:nvSpPr>
        <p:spPr>
          <a:xfrm>
            <a:off x="231114" y="1214086"/>
            <a:ext cx="1070636" cy="701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lvl="0">
              <a:buClr>
                <a:schemeClr val="dk1"/>
              </a:buClr>
              <a:buSzPts val="1000"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 smtClean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buClr>
                <a:schemeClr val="dk1"/>
              </a:buClr>
              <a:buSzPts val="1000"/>
            </a:pPr>
            <a:r>
              <a:rPr lang="fr-FR" sz="1000" dirty="0" smtClean="0">
                <a:solidFill>
                  <a:schemeClr val="dk1"/>
                </a:solidFill>
                <a:latin typeface="MS Gothic"/>
                <a:ea typeface="MS Gothic"/>
                <a:cs typeface="MS Gothic"/>
                <a:sym typeface="MS Gothic"/>
              </a:rPr>
              <a:t>☐ </a:t>
            </a:r>
            <a:r>
              <a:rPr lang="mr-IN" sz="1000" dirty="0" smtClean="0">
                <a:solidFill>
                  <a:schemeClr val="bg1">
                    <a:lumMod val="65000"/>
                  </a:schemeClr>
                </a:solidFill>
                <a:latin typeface="Calibri"/>
                <a:ea typeface="MS Gothic"/>
                <a:cs typeface="Calibri"/>
                <a:sym typeface="MS Gothic"/>
              </a:rPr>
              <a:t>…</a:t>
            </a:r>
            <a:endParaRPr lang="fr-FR" sz="1000" dirty="0">
              <a:solidFill>
                <a:schemeClr val="bg1">
                  <a:lumMod val="65000"/>
                </a:schemeClr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67606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7"/>
          <p:cNvSpPr txBox="1">
            <a:spLocks noGrp="1"/>
          </p:cNvSpPr>
          <p:nvPr>
            <p:ph type="ctrTitle"/>
          </p:nvPr>
        </p:nvSpPr>
        <p:spPr>
          <a:xfrm>
            <a:off x="0" y="-78683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dirty="0">
                <a:solidFill>
                  <a:schemeClr val="lt1"/>
                </a:solidFill>
              </a:rPr>
              <a:t>Périodes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40" name="Google Shape;140;p17">
            <a:hlinkClick r:id="rId3" action="ppaction://hlinksldjump"/>
          </p:cNvPr>
          <p:cNvSpPr txBox="1"/>
          <p:nvPr/>
        </p:nvSpPr>
        <p:spPr>
          <a:xfrm>
            <a:off x="238250" y="915777"/>
            <a:ext cx="543342" cy="468249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P1</a:t>
            </a:r>
            <a:endParaRPr dirty="0"/>
          </a:p>
        </p:txBody>
      </p:sp>
      <p:sp>
        <p:nvSpPr>
          <p:cNvPr id="141" name="Google Shape;141;p17">
            <a:hlinkClick r:id="rId4" action="ppaction://hlinksldjump"/>
          </p:cNvPr>
          <p:cNvSpPr txBox="1"/>
          <p:nvPr/>
        </p:nvSpPr>
        <p:spPr>
          <a:xfrm>
            <a:off x="1029744" y="908596"/>
            <a:ext cx="543341" cy="427387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P2</a:t>
            </a:r>
            <a:endParaRPr/>
          </a:p>
        </p:txBody>
      </p:sp>
      <p:sp>
        <p:nvSpPr>
          <p:cNvPr id="142" name="Google Shape;142;p17">
            <a:hlinkClick r:id="rId5" action="ppaction://hlinksldjump"/>
          </p:cNvPr>
          <p:cNvSpPr txBox="1"/>
          <p:nvPr/>
        </p:nvSpPr>
        <p:spPr>
          <a:xfrm>
            <a:off x="238250" y="1607442"/>
            <a:ext cx="543341" cy="427387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 dirty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P3</a:t>
            </a:r>
            <a:endParaRPr dirty="0"/>
          </a:p>
        </p:txBody>
      </p:sp>
      <p:sp>
        <p:nvSpPr>
          <p:cNvPr id="143" name="Google Shape;143;p17">
            <a:hlinkClick r:id="rId5" action="ppaction://hlinksldjump"/>
          </p:cNvPr>
          <p:cNvSpPr txBox="1"/>
          <p:nvPr/>
        </p:nvSpPr>
        <p:spPr>
          <a:xfrm>
            <a:off x="1029744" y="1607382"/>
            <a:ext cx="543341" cy="427387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P4</a:t>
            </a:r>
            <a:endParaRPr/>
          </a:p>
        </p:txBody>
      </p:sp>
      <p:sp>
        <p:nvSpPr>
          <p:cNvPr id="144" name="Google Shape;144;p17">
            <a:hlinkClick r:id="rId5" action="ppaction://hlinksldjump"/>
          </p:cNvPr>
          <p:cNvSpPr txBox="1"/>
          <p:nvPr/>
        </p:nvSpPr>
        <p:spPr>
          <a:xfrm>
            <a:off x="238251" y="2262581"/>
            <a:ext cx="543341" cy="427387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P5</a:t>
            </a: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7">
            <a:hlinkClick r:id="rId5" action="ppaction://hlinksldjump"/>
          </p:cNvPr>
          <p:cNvSpPr txBox="1"/>
          <p:nvPr/>
        </p:nvSpPr>
        <p:spPr>
          <a:xfrm>
            <a:off x="1029745" y="2262521"/>
            <a:ext cx="543341" cy="427387"/>
          </a:xfrm>
          <a:prstGeom prst="rect">
            <a:avLst/>
          </a:prstGeom>
          <a:solidFill>
            <a:srgbClr val="DAE5F1"/>
          </a:solidFill>
          <a:ln w="9525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</a:pPr>
            <a:r>
              <a:rPr lang="fr-FR"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P6</a:t>
            </a:r>
            <a:endParaRPr sz="2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0" y="394125"/>
            <a:ext cx="1801813" cy="406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95"/>
              <a:buFont typeface="Calibri"/>
              <a:buNone/>
            </a:pPr>
            <a:r>
              <a:rPr lang="fr-FR" sz="1295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Bienvenue dans ton groupe!</a:t>
            </a:r>
            <a:endParaRPr sz="1295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" name="Google Shape;241;p26">
            <a:extLst>
              <a:ext uri="{FF2B5EF4-FFF2-40B4-BE49-F238E27FC236}">
                <a16:creationId xmlns:a16="http://schemas.microsoft.com/office/drawing/2014/main" xmlns="" id="{7104C66E-C773-4491-B1E9-F87CE581037C}"/>
              </a:ext>
            </a:extLst>
          </p:cNvPr>
          <p:cNvGrpSpPr/>
          <p:nvPr/>
        </p:nvGrpSpPr>
        <p:grpSpPr>
          <a:xfrm>
            <a:off x="1403773" y="-58356"/>
            <a:ext cx="338623" cy="344684"/>
            <a:chOff x="2082665" y="319005"/>
            <a:chExt cx="338623" cy="344684"/>
          </a:xfrm>
        </p:grpSpPr>
        <p:grpSp>
          <p:nvGrpSpPr>
            <p:cNvPr id="11" name="Google Shape;242;p26">
              <a:extLst>
                <a:ext uri="{FF2B5EF4-FFF2-40B4-BE49-F238E27FC236}">
                  <a16:creationId xmlns:a16="http://schemas.microsoft.com/office/drawing/2014/main" xmlns="" id="{2554D5DC-09EB-472F-A74A-E3B55C852ECB}"/>
                </a:ext>
              </a:extLst>
            </p:cNvPr>
            <p:cNvGrpSpPr/>
            <p:nvPr/>
          </p:nvGrpSpPr>
          <p:grpSpPr>
            <a:xfrm>
              <a:off x="2144776" y="420462"/>
              <a:ext cx="214400" cy="140702"/>
              <a:chOff x="1441450" y="74180"/>
              <a:chExt cx="214400" cy="140702"/>
            </a:xfrm>
          </p:grpSpPr>
          <p:cxnSp>
            <p:nvCxnSpPr>
              <p:cNvPr id="13" name="Google Shape;243;p26">
                <a:extLst>
                  <a:ext uri="{FF2B5EF4-FFF2-40B4-BE49-F238E27FC236}">
                    <a16:creationId xmlns:a16="http://schemas.microsoft.com/office/drawing/2014/main" xmlns="" id="{CBA34365-375B-4915-BD2A-D6140E60D0A5}"/>
                  </a:ext>
                </a:extLst>
              </p:cNvPr>
              <p:cNvCxnSpPr/>
              <p:nvPr/>
            </p:nvCxnSpPr>
            <p:spPr>
              <a:xfrm>
                <a:off x="1441450" y="74180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4" name="Google Shape;244;p26">
                <a:extLst>
                  <a:ext uri="{FF2B5EF4-FFF2-40B4-BE49-F238E27FC236}">
                    <a16:creationId xmlns:a16="http://schemas.microsoft.com/office/drawing/2014/main" xmlns="" id="{125E0BEC-918C-4109-B860-1C272C91FA9D}"/>
                  </a:ext>
                </a:extLst>
              </p:cNvPr>
              <p:cNvCxnSpPr/>
              <p:nvPr/>
            </p:nvCxnSpPr>
            <p:spPr>
              <a:xfrm>
                <a:off x="1441450" y="140963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  <p:cxnSp>
            <p:nvCxnSpPr>
              <p:cNvPr id="15" name="Google Shape;245;p26">
                <a:extLst>
                  <a:ext uri="{FF2B5EF4-FFF2-40B4-BE49-F238E27FC236}">
                    <a16:creationId xmlns:a16="http://schemas.microsoft.com/office/drawing/2014/main" xmlns="" id="{FD0B04A1-AF07-4C09-946F-E52E4EEFB4D4}"/>
                  </a:ext>
                </a:extLst>
              </p:cNvPr>
              <p:cNvCxnSpPr/>
              <p:nvPr/>
            </p:nvCxnSpPr>
            <p:spPr>
              <a:xfrm>
                <a:off x="1441450" y="214882"/>
                <a:ext cx="214400" cy="0"/>
              </a:xfrm>
              <a:prstGeom prst="straightConnector1">
                <a:avLst/>
              </a:prstGeom>
              <a:noFill/>
              <a:ln w="25400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  <a:effectLst>
                <a:outerShdw blurRad="40000" dist="20000" dir="5400000" rotWithShape="0">
                  <a:srgbClr val="000000">
                    <a:alpha val="37647"/>
                  </a:srgbClr>
                </a:outerShdw>
              </a:effectLst>
            </p:spPr>
          </p:cxnSp>
        </p:grpSp>
        <p:sp>
          <p:nvSpPr>
            <p:cNvPr id="12" name="Google Shape;246;p26">
              <a:hlinkClick r:id="rId6" action="ppaction://hlinksldjump"/>
              <a:extLst>
                <a:ext uri="{FF2B5EF4-FFF2-40B4-BE49-F238E27FC236}">
                  <a16:creationId xmlns:a16="http://schemas.microsoft.com/office/drawing/2014/main" xmlns="" id="{F6A97480-DB66-42A3-9726-566445EABC8D}"/>
                </a:ext>
              </a:extLst>
            </p:cNvPr>
            <p:cNvSpPr txBox="1"/>
            <p:nvPr/>
          </p:nvSpPr>
          <p:spPr>
            <a:xfrm>
              <a:off x="2082665" y="319005"/>
              <a:ext cx="338623" cy="34468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8575" tIns="14275" rIns="28575" bIns="1427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>
            <a:spLocks noGrp="1"/>
          </p:cNvSpPr>
          <p:nvPr>
            <p:ph type="ctrTitle"/>
          </p:nvPr>
        </p:nvSpPr>
        <p:spPr>
          <a:xfrm>
            <a:off x="0" y="-4417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Période</a:t>
            </a:r>
            <a:endParaRPr/>
          </a:p>
        </p:txBody>
      </p:sp>
      <p:sp>
        <p:nvSpPr>
          <p:cNvPr id="152" name="Google Shape;152;p18"/>
          <p:cNvSpPr txBox="1"/>
          <p:nvPr/>
        </p:nvSpPr>
        <p:spPr>
          <a:xfrm>
            <a:off x="53010" y="473410"/>
            <a:ext cx="1705112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Période pas encore active!</a:t>
            </a:r>
            <a:endParaRPr/>
          </a:p>
        </p:txBody>
      </p:sp>
      <p:sp>
        <p:nvSpPr>
          <p:cNvPr id="153" name="Google Shape;153;p18">
            <a:hlinkClick r:id="rId3" action="ppaction://hlinksldjump"/>
          </p:cNvPr>
          <p:cNvSpPr txBox="1"/>
          <p:nvPr/>
        </p:nvSpPr>
        <p:spPr>
          <a:xfrm>
            <a:off x="338954" y="2527610"/>
            <a:ext cx="1116767" cy="234161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Retour</a:t>
            </a:r>
            <a:endParaRPr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ctrTitle"/>
          </p:nvPr>
        </p:nvSpPr>
        <p:spPr>
          <a:xfrm>
            <a:off x="0" y="1"/>
            <a:ext cx="1801813" cy="406674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>
                <a:solidFill>
                  <a:schemeClr val="lt1"/>
                </a:solidFill>
              </a:rPr>
              <a:t>Bravo! </a:t>
            </a:r>
            <a:endParaRPr/>
          </a:p>
        </p:txBody>
      </p:sp>
      <p:sp>
        <p:nvSpPr>
          <p:cNvPr id="159" name="Google Shape;159;p19"/>
          <p:cNvSpPr txBox="1">
            <a:spLocks noGrp="1"/>
          </p:cNvSpPr>
          <p:nvPr>
            <p:ph type="subTitle" idx="1"/>
          </p:nvPr>
        </p:nvSpPr>
        <p:spPr>
          <a:xfrm>
            <a:off x="114173" y="454617"/>
            <a:ext cx="1584169" cy="2098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lvl="0" indent="0" rtl="0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fr-FR" sz="1200" dirty="0" smtClean="0">
                <a:solidFill>
                  <a:schemeClr val="dk1"/>
                </a:solidFill>
              </a:rPr>
              <a:t>Votre </a:t>
            </a:r>
            <a:r>
              <a:rPr lang="fr-FR" sz="1200" dirty="0">
                <a:solidFill>
                  <a:schemeClr val="dk1"/>
                </a:solidFill>
              </a:rPr>
              <a:t>groupe Zelda a bien été créé</a:t>
            </a:r>
            <a:r>
              <a:rPr lang="fr-FR" sz="1200" dirty="0" smtClean="0">
                <a:solidFill>
                  <a:schemeClr val="dk1"/>
                </a:solidFill>
              </a:rPr>
              <a:t>! Partagez </a:t>
            </a:r>
            <a:r>
              <a:rPr lang="fr-FR" sz="1200" dirty="0">
                <a:solidFill>
                  <a:schemeClr val="dk1"/>
                </a:solidFill>
              </a:rPr>
              <a:t>le lien avec les personnes intéressées en cliquant sur le bouton ci-dessous:</a:t>
            </a:r>
            <a:endParaRPr sz="1200"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/>
          </a:p>
          <a:p>
            <a:pPr marL="0" lvl="0" indent="0" algn="l" rtl="0">
              <a:spcBef>
                <a:spcPts val="16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</a:pPr>
            <a:endParaRPr sz="800" dirty="0"/>
          </a:p>
        </p:txBody>
      </p:sp>
      <p:sp>
        <p:nvSpPr>
          <p:cNvPr id="160" name="Google Shape;160;p19"/>
          <p:cNvSpPr txBox="1"/>
          <p:nvPr/>
        </p:nvSpPr>
        <p:spPr>
          <a:xfrm>
            <a:off x="517511" y="1704014"/>
            <a:ext cx="1175705" cy="234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8575" tIns="14275" rIns="28575" bIns="1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000"/>
              <a:buFont typeface="Arial"/>
              <a:buNone/>
            </a:pPr>
            <a:r>
              <a:rPr lang="fr-FR" sz="10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8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9">
            <a:hlinkClick r:id="rId3" action="ppaction://hlinksldjump"/>
          </p:cNvPr>
          <p:cNvSpPr txBox="1"/>
          <p:nvPr/>
        </p:nvSpPr>
        <p:spPr>
          <a:xfrm>
            <a:off x="131225" y="2196176"/>
            <a:ext cx="701995" cy="51267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Partager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9">
            <a:hlinkClick r:id="rId4" action="ppaction://hlinksldjump"/>
          </p:cNvPr>
          <p:cNvSpPr txBox="1"/>
          <p:nvPr/>
        </p:nvSpPr>
        <p:spPr>
          <a:xfrm>
            <a:off x="935325" y="2196176"/>
            <a:ext cx="701995" cy="512675"/>
          </a:xfrm>
          <a:prstGeom prst="rect">
            <a:avLst/>
          </a:prstGeom>
          <a:solidFill>
            <a:srgbClr val="254061"/>
          </a:solidFill>
          <a:ln>
            <a:noFill/>
          </a:ln>
        </p:spPr>
        <p:txBody>
          <a:bodyPr spcFirstLastPara="1" wrap="square" lIns="28575" tIns="14275" rIns="28575" bIns="1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r>
              <a:rPr lang="fr-FR" sz="1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Ignorer</a:t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694</TotalTime>
  <Words>1127</Words>
  <Application>Microsoft Macintosh PowerPoint</Application>
  <PresentationFormat>Personnalisé</PresentationFormat>
  <Paragraphs>511</Paragraphs>
  <Slides>30</Slides>
  <Notes>30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1" baseType="lpstr">
      <vt:lpstr>Thème Office</vt:lpstr>
      <vt:lpstr>Any Question</vt:lpstr>
      <vt:lpstr>Création du groupe</vt:lpstr>
      <vt:lpstr>Création du groupe</vt:lpstr>
      <vt:lpstr>Création du groupe</vt:lpstr>
      <vt:lpstr>Périodes</vt:lpstr>
      <vt:lpstr>Tags</vt:lpstr>
      <vt:lpstr>Périodes</vt:lpstr>
      <vt:lpstr>Période</vt:lpstr>
      <vt:lpstr>Bravo! </vt:lpstr>
      <vt:lpstr>Partager votre groupe</vt:lpstr>
      <vt:lpstr>Envoyés!</vt:lpstr>
      <vt:lpstr>Enregistrement</vt:lpstr>
      <vt:lpstr>Connexion</vt:lpstr>
      <vt:lpstr>    P1:Discussion </vt:lpstr>
      <vt:lpstr>Bienvenue</vt:lpstr>
      <vt:lpstr> Ton profil </vt:lpstr>
      <vt:lpstr>Discussion</vt:lpstr>
      <vt:lpstr>Discussion</vt:lpstr>
      <vt:lpstr>Discussion</vt:lpstr>
      <vt:lpstr>Discussion avec  James Bond</vt:lpstr>
      <vt:lpstr>Présentation PowerPoint</vt:lpstr>
      <vt:lpstr>Présentation PowerPoint</vt:lpstr>
      <vt:lpstr>Présentation PowerPoint</vt:lpstr>
      <vt:lpstr>Question</vt:lpstr>
      <vt:lpstr>Menu</vt:lpstr>
      <vt:lpstr>Deconnexion</vt:lpstr>
      <vt:lpstr>Documents</vt:lpstr>
      <vt:lpstr>Introduction documents</vt:lpstr>
      <vt:lpstr>Pourquoi aider?</vt:lpstr>
      <vt:lpstr>Pourquoi demander de l’aide?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Any question</dc:title>
  <cp:lastModifiedBy>Office</cp:lastModifiedBy>
  <cp:revision>22</cp:revision>
  <dcterms:modified xsi:type="dcterms:W3CDTF">2019-12-02T15:56:30Z</dcterms:modified>
</cp:coreProperties>
</file>